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  <p:sldMasterId id="2147483767" r:id="rId3"/>
    <p:sldMasterId id="2147483779" r:id="rId4"/>
    <p:sldMasterId id="2147483802" r:id="rId5"/>
    <p:sldMasterId id="2147483825" r:id="rId6"/>
  </p:sldMasterIdLst>
  <p:notesMasterIdLst>
    <p:notesMasterId r:id="rId28"/>
  </p:notesMasterIdLst>
  <p:sldIdLst>
    <p:sldId id="1057" r:id="rId7"/>
    <p:sldId id="259" r:id="rId8"/>
    <p:sldId id="273" r:id="rId9"/>
    <p:sldId id="275" r:id="rId10"/>
    <p:sldId id="747" r:id="rId11"/>
    <p:sldId id="276" r:id="rId12"/>
    <p:sldId id="257" r:id="rId13"/>
    <p:sldId id="2646" r:id="rId14"/>
    <p:sldId id="768" r:id="rId15"/>
    <p:sldId id="769" r:id="rId16"/>
    <p:sldId id="2647" r:id="rId17"/>
    <p:sldId id="2648" r:id="rId18"/>
    <p:sldId id="2650" r:id="rId19"/>
    <p:sldId id="2649" r:id="rId20"/>
    <p:sldId id="1059" r:id="rId21"/>
    <p:sldId id="2642" r:id="rId22"/>
    <p:sldId id="2643" r:id="rId23"/>
    <p:sldId id="2644" r:id="rId24"/>
    <p:sldId id="2625" r:id="rId25"/>
    <p:sldId id="2626" r:id="rId26"/>
    <p:sldId id="10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E57C5-50F3-4BB5-A6E5-ABAA2A99C69C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0F3DE-C257-473E-98A9-08ABB403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357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1302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táo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 </a:t>
            </a:r>
            <a:r>
              <a:rPr lang="en-US" dirty="0" err="1"/>
              <a:t>xanh</a:t>
            </a:r>
            <a:r>
              <a:rPr lang="en-US" dirty="0"/>
              <a:t> </a:t>
            </a:r>
            <a:r>
              <a:rPr lang="en-US" dirty="0" err="1"/>
              <a:t>đỏ</a:t>
            </a:r>
            <a:r>
              <a:rPr lang="en-US" dirty="0"/>
              <a:t>/ Sau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hết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tục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3031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kẹo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về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8016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055934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35419-BA0C-491E-A06D-8E785C50C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9DE48-40A2-4517-A888-2DA12F863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D8EBA-1D66-4B6B-BA27-B9E62E3B9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A4F7E-8A5A-47EB-A6DF-D40C03574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60F75-A9A0-4A46-B32D-62CE37CE2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534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D3457-8AA9-4EF1-A577-81792D17B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8BDBA-1B9C-4188-BA56-466161B9B4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9D6A01-322A-4800-8953-D9750D458A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FD81F3-11C5-4409-930E-E79831FED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740F8B-62F9-490D-877E-9C92AE57D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9EA0CA-844C-499D-A10D-F3428E648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9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DF77A-B2C8-4414-AE37-90202AF52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2FFC4-2EC4-4A61-AA40-5A976E2F6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3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8626F6-BB43-4A84-A899-28C890F15F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A37188-8C1D-4345-B586-C6022FD34F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3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8D740E-CCC2-4761-B95C-56671DCBD2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A51B7E-5709-492F-9E94-DEDB84A11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CB1272-1644-48ED-A918-A8C313B45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0FE466-B57B-4F50-81BE-9A8FDAC95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86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94C4B-287F-4D7F-96B8-AA6EC3837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D2FBD1-71E9-401F-AD99-67D1FBECE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12D8A4-A4EE-4F0E-927E-E7EBA0682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ADE504-CA89-4B60-9570-DAE1D270A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625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EC499A-8AA7-4D23-AB40-BC1DE21D7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E73333-65E3-4DF3-B35D-D8A326762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5F7510-8BCE-4CB7-989A-5C49BF22C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40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2D8DE-A3A6-4E0C-A015-35DE144F8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E2B62D-266A-4461-8AAC-F4C5D5469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B8EEA7-E262-41C3-923F-C9881E2815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462CF5-B930-47EB-ACF5-2ED9031B2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0EA71C-D459-47FC-B084-FDEB5F8E4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6EB37C-42CD-4AC0-9610-E0207F29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041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26CF-3CBC-49AC-ACDE-B8EB3FEB8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D54AFB-BAAF-485D-A2EB-D5B7A6140F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400"/>
            </a:lvl3pPr>
            <a:lvl4pPr marL="1371189" indent="0">
              <a:buNone/>
              <a:defRPr sz="2000"/>
            </a:lvl4pPr>
            <a:lvl5pPr marL="1828251" indent="0">
              <a:buNone/>
              <a:defRPr sz="2000"/>
            </a:lvl5pPr>
            <a:lvl6pPr marL="2285314" indent="0">
              <a:buNone/>
              <a:defRPr sz="2000"/>
            </a:lvl6pPr>
            <a:lvl7pPr marL="2742377" indent="0">
              <a:buNone/>
              <a:defRPr sz="2000"/>
            </a:lvl7pPr>
            <a:lvl8pPr marL="3199440" indent="0">
              <a:buNone/>
              <a:defRPr sz="2000"/>
            </a:lvl8pPr>
            <a:lvl9pPr marL="365650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5EB4A-A03A-42AB-BEFA-595EA5CF0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01B043-FFBA-42E3-AF85-743C78EBE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CDBA17-B3F7-4C95-A0A2-CF8BCCE46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80C2C2-A16A-4942-A307-07A561F78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7262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98397-2F88-49D7-A72B-CA5501109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BF266D-3438-413B-A9C3-6C671F67DE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88207-A009-4671-A1DC-10D67C770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CC031-B074-4A07-A4F9-971EECFE9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A5E3F9-7168-4816-8BB2-D000D75C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49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03956F-27ED-4BC1-B0B3-97A23C67F3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57E1B9-DFEB-446B-9018-C5123DCC50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72C78F-A2E5-49E7-B56F-C1A74B90B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4D52E-6776-495E-97D2-17847F3B5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DCA14-AA72-444E-9E8B-12C0D3FF4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399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11A7E32-4F9F-E324-9BEC-9ABB67C8DB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495" y="4989427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4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93F17443-7DA4-53B2-B061-FA1FA76B8C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5739" y="228241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56256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80F6E38-E1DF-6EDF-CA0B-34FFA2F183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495" y="4989427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9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36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6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8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92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94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C64AA4F-4569-8E18-DBED-C6CEE8D5CFE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495" y="4989427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93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A31546-8139-E5E1-8069-9A2F3691E1A6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44B1E7-F066-BE36-D697-2FAF619DA68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23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60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55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D02581C-03B6-4BD7-3DC3-7B452C81FD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5739" y="228241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25078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95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4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91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66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04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31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29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12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8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71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ới thiệ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165765"/>
      </p:ext>
    </p:extLst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02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33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03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7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A31546-8139-E5E1-8069-9A2F3691E1A6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44B1E7-F066-BE36-D697-2FAF619DA68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2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A31546-8139-E5E1-8069-9A2F3691E1A6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44B1E7-F066-BE36-D697-2FAF619DA68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4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A31546-8139-E5E1-8069-9A2F3691E1A6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44B1E7-F066-BE36-D697-2FAF619DA68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9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A31546-8139-E5E1-8069-9A2F3691E1A6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44B1E7-F066-BE36-D697-2FAF619DA68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A31546-8139-E5E1-8069-9A2F3691E1A6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44B1E7-F066-BE36-D697-2FAF619DA68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8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A31546-8139-E5E1-8069-9A2F3691E1A6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44B1E7-F066-BE36-D697-2FAF619DA68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9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7835608"/>
      </p:ext>
    </p:extLst>
  </p:cSld>
  <p:clrMapOvr>
    <a:masterClrMapping/>
  </p:clrMapOvr>
  <p:transition spd="slow">
    <p:push dir="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43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92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08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66E0E-D3EE-4CE0-B08A-90983745CA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CC17AC-F4F3-4623-8D60-7466435D2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949CC6-7CF2-48E1-B3CB-0277D83985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17D0A5-6574-4C2E-A337-84AC2CCAE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E5392-379E-42E8-820F-0AC1C51AD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52050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28E2A-D2A1-44AE-AC75-4325F2137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20683-B1F5-4F8E-9EE6-241400C657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A83A2-BECE-45EC-90DD-24CEA447AD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3C09D-BE68-4590-BBAA-309592609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02783-8D25-440B-B954-96B0E20B2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1164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9AE98-1640-43F1-A00B-4F682DFDE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1B6E53-4FD3-46E2-AEFF-D0590B3EE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18E82-DDA3-4AFF-B9DC-F0656F0883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1CE96-1245-43AA-95BA-2E8CDDED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6EFA4-29D0-4773-AD35-2602E47DA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056841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24C04-C055-4B92-BE54-B490C178C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ECF81-413D-4F1C-8471-A7E188585C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FC51F2-AA9D-430E-8B67-7CE97F79A4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727AB4-2F03-4B92-9230-17E331CF5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6F5F4-A341-4C7A-BF23-C223F286F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E94FFA-7356-466A-B98B-415916C55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699605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C2B09-DAF4-4D26-9C10-FCAE868DB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31BFD9-073C-4E72-B64E-ABA2F3E57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1356A6-3012-47A5-9A2B-60FD2EC513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BE547C-2DC2-44B1-81E8-A2263F74C6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59F113-2950-4006-8B0E-49590C3122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3E91FA-D2E3-4E75-9430-725BD07EE3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E62116-1A06-4B52-9D94-A3DB423BA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4ED293-85D1-45CA-8355-C962BC273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885144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40EED-9ABD-41F1-91B7-48EF53EFF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B13893-6308-4AD4-AC46-CFF572A73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047E53-ADF9-4018-B285-484F72F9D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13C219-E152-4244-AE18-605F18F25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828585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780B1C-E878-4EE5-A7AB-99644AE0DD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249EEA-E54A-4490-AB82-22994E2B0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AF8B6-1EAF-4BC2-8D3C-1360FD6FB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7835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oán 2">
            <a:extLst>
              <a:ext uri="{FF2B5EF4-FFF2-40B4-BE49-F238E27FC236}">
                <a16:creationId xmlns:a16="http://schemas.microsoft.com/office/drawing/2014/main" id="{7A078E81-87D5-4D4C-960B-0E6A8E96DCDB}"/>
              </a:ext>
            </a:extLst>
          </p:cNvPr>
          <p:cNvSpPr txBox="1"/>
          <p:nvPr userDrawn="1"/>
        </p:nvSpPr>
        <p:spPr>
          <a:xfrm>
            <a:off x="214219" y="100843"/>
            <a:ext cx="18501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035.447.3852</a:t>
            </a:r>
          </a:p>
        </p:txBody>
      </p:sp>
    </p:spTree>
    <p:extLst>
      <p:ext uri="{BB962C8B-B14F-4D97-AF65-F5344CB8AC3E}">
        <p14:creationId xmlns:p14="http://schemas.microsoft.com/office/powerpoint/2010/main" val="2170425929"/>
      </p:ext>
    </p:extLst>
  </p:cSld>
  <p:clrMapOvr>
    <a:masterClrMapping/>
  </p:clrMapOvr>
  <p:transition spd="slow">
    <p:push dir="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F36BE-94DE-4C4F-A21F-00A6173A7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4D9E9-6224-4D3A-81A7-5BF43F538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4E44-04AE-4D8B-A314-CDEDC70EA8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C24548-1F98-4715-A6E6-59351A7F8B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C56425-2DA8-4CC4-8D84-7A029A86A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1C9C91-088B-41C6-B5E3-3C518F790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921505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3D427-6A76-48C6-A08A-34E9A565C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7CC02E-BE6C-4762-83E0-F6DBF076D8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2F9E11-425B-4B2F-963B-C8DD296B9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70E335-8BB8-4C48-886F-B44D979406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56B3D-A38B-4C31-8330-B15B75E60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8BE192-0B0A-4223-91C9-53A3E23C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674117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8DD-7F4A-40D3-9973-AA190CB9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78E8B1-44BC-47A1-BEC1-754BB2587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D777B-13B5-4925-9B95-DEBAEDDD34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770E3-0502-44FD-B205-C8E4D27C6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5786BC-051F-4000-8CD1-00D1EE4F9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3185063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5AD344-F9C6-48B2-AB21-A4CFADED9E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5D109-A35E-41DB-A30C-371347684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B03B7-2893-4141-9121-F71A274A54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26/10/2025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56260-9862-4D60-AAB5-30BDAA69E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92093-BD57-43CB-A839-D44D37F72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3340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75848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42085-D6B4-4BCA-99EE-4F8399F29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382142-665F-43AE-9E6B-D48C783A8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63" indent="0" algn="ctr">
              <a:buNone/>
              <a:defRPr sz="2000"/>
            </a:lvl2pPr>
            <a:lvl3pPr marL="914126" indent="0" algn="ctr">
              <a:buNone/>
              <a:defRPr sz="1800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A8EC3D-1B90-480A-AC6E-ACBC01A7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930A59-EC43-4FE8-85B0-EA1DEFBDA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8C1A6-1841-49C8-87A8-587FC5D04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390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C0A45-A198-4A80-A2D3-1E255D4F1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55E59-1923-4531-A02B-BCB4DE7C6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4D53C9-AFE0-4562-AFFC-D19431E1B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AC4172-C934-4E4A-AA64-935C7D941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86C91-DF79-460A-8203-97AC0527A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0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7.jp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12.pn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18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theme" Target="../theme/theme5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image" Target="../media/image21.pn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pic>
        <p:nvPicPr>
          <p:cNvPr id="2" name="图片 7">
            <a:extLst>
              <a:ext uri="{FF2B5EF4-FFF2-40B4-BE49-F238E27FC236}">
                <a16:creationId xmlns:a16="http://schemas.microsoft.com/office/drawing/2014/main" id="{BEAF7DF0-0660-3305-7251-1966098FA89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4" name="图片 8">
            <a:extLst>
              <a:ext uri="{FF2B5EF4-FFF2-40B4-BE49-F238E27FC236}">
                <a16:creationId xmlns:a16="http://schemas.microsoft.com/office/drawing/2014/main" id="{7EFAC985-5F9B-6E76-EC6E-370ECC04F1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5710" r="11937"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5" name="图片 9">
            <a:extLst>
              <a:ext uri="{FF2B5EF4-FFF2-40B4-BE49-F238E27FC236}">
                <a16:creationId xmlns:a16="http://schemas.microsoft.com/office/drawing/2014/main" id="{4BD4E3EA-5FBE-608E-5FAA-F2475F44ED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6" name="矩形 10">
            <a:extLst>
              <a:ext uri="{FF2B5EF4-FFF2-40B4-BE49-F238E27FC236}">
                <a16:creationId xmlns:a16="http://schemas.microsoft.com/office/drawing/2014/main" id="{36BCAAAA-000A-9224-6A3A-EA76C9B53C13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11">
            <a:extLst>
              <a:ext uri="{FF2B5EF4-FFF2-40B4-BE49-F238E27FC236}">
                <a16:creationId xmlns:a16="http://schemas.microsoft.com/office/drawing/2014/main" id="{33C1A8D1-89A9-1B65-AFF5-60266EABA2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r="17505" b="39390"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8" name="图片 12">
            <a:extLst>
              <a:ext uri="{FF2B5EF4-FFF2-40B4-BE49-F238E27FC236}">
                <a16:creationId xmlns:a16="http://schemas.microsoft.com/office/drawing/2014/main" id="{9CFA6FA4-19C4-A2AE-63E0-6D2ED4D413A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9" name="图片 13">
            <a:extLst>
              <a:ext uri="{FF2B5EF4-FFF2-40B4-BE49-F238E27FC236}">
                <a16:creationId xmlns:a16="http://schemas.microsoft.com/office/drawing/2014/main" id="{1AA83B34-7F09-8BB5-821B-D0A4DFF48D61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0" name="图片 14">
            <a:extLst>
              <a:ext uri="{FF2B5EF4-FFF2-40B4-BE49-F238E27FC236}">
                <a16:creationId xmlns:a16="http://schemas.microsoft.com/office/drawing/2014/main" id="{046A7085-2510-B517-5B6D-6FE273F73BD6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1" name="图片 15">
            <a:extLst>
              <a:ext uri="{FF2B5EF4-FFF2-40B4-BE49-F238E27FC236}">
                <a16:creationId xmlns:a16="http://schemas.microsoft.com/office/drawing/2014/main" id="{8A5BBEAC-8140-5B88-8AFF-FD3F8323CDD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2" name="图片 16">
            <a:extLst>
              <a:ext uri="{FF2B5EF4-FFF2-40B4-BE49-F238E27FC236}">
                <a16:creationId xmlns:a16="http://schemas.microsoft.com/office/drawing/2014/main" id="{8AB829E5-A662-ED73-9B44-FB108090B1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3" name="图片 17">
            <a:extLst>
              <a:ext uri="{FF2B5EF4-FFF2-40B4-BE49-F238E27FC236}">
                <a16:creationId xmlns:a16="http://schemas.microsoft.com/office/drawing/2014/main" id="{9C347963-CE82-EADD-48BE-DD05209D359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A25FAED-6A08-5B01-3CAC-C83DB4934BF7}"/>
              </a:ext>
            </a:extLst>
          </p:cNvPr>
          <p:cNvSpPr/>
          <p:nvPr userDrawn="1"/>
        </p:nvSpPr>
        <p:spPr>
          <a:xfrm>
            <a:off x="304799" y="230187"/>
            <a:ext cx="11523133" cy="6491287"/>
          </a:xfrm>
          <a:custGeom>
            <a:avLst/>
            <a:gdLst>
              <a:gd name="connsiteX0" fmla="*/ 0 w 11523133"/>
              <a:gd name="connsiteY0" fmla="*/ 1081903 h 6491287"/>
              <a:gd name="connsiteX1" fmla="*/ 1081903 w 11523133"/>
              <a:gd name="connsiteY1" fmla="*/ 0 h 6491287"/>
              <a:gd name="connsiteX2" fmla="*/ 1844020 w 11523133"/>
              <a:gd name="connsiteY2" fmla="*/ 0 h 6491287"/>
              <a:gd name="connsiteX3" fmla="*/ 2512543 w 11523133"/>
              <a:gd name="connsiteY3" fmla="*/ 0 h 6491287"/>
              <a:gd name="connsiteX4" fmla="*/ 3368253 w 11523133"/>
              <a:gd name="connsiteY4" fmla="*/ 0 h 6491287"/>
              <a:gd name="connsiteX5" fmla="*/ 3943183 w 11523133"/>
              <a:gd name="connsiteY5" fmla="*/ 0 h 6491287"/>
              <a:gd name="connsiteX6" fmla="*/ 4424520 w 11523133"/>
              <a:gd name="connsiteY6" fmla="*/ 0 h 6491287"/>
              <a:gd name="connsiteX7" fmla="*/ 5093043 w 11523133"/>
              <a:gd name="connsiteY7" fmla="*/ 0 h 6491287"/>
              <a:gd name="connsiteX8" fmla="*/ 5855160 w 11523133"/>
              <a:gd name="connsiteY8" fmla="*/ 0 h 6491287"/>
              <a:gd name="connsiteX9" fmla="*/ 6710870 w 11523133"/>
              <a:gd name="connsiteY9" fmla="*/ 0 h 6491287"/>
              <a:gd name="connsiteX10" fmla="*/ 7472986 w 11523133"/>
              <a:gd name="connsiteY10" fmla="*/ 0 h 6491287"/>
              <a:gd name="connsiteX11" fmla="*/ 8328696 w 11523133"/>
              <a:gd name="connsiteY11" fmla="*/ 0 h 6491287"/>
              <a:gd name="connsiteX12" fmla="*/ 9090813 w 11523133"/>
              <a:gd name="connsiteY12" fmla="*/ 0 h 6491287"/>
              <a:gd name="connsiteX13" fmla="*/ 9572150 w 11523133"/>
              <a:gd name="connsiteY13" fmla="*/ 0 h 6491287"/>
              <a:gd name="connsiteX14" fmla="*/ 10441230 w 11523133"/>
              <a:gd name="connsiteY14" fmla="*/ 0 h 6491287"/>
              <a:gd name="connsiteX15" fmla="*/ 11523133 w 11523133"/>
              <a:gd name="connsiteY15" fmla="*/ 1081903 h 6491287"/>
              <a:gd name="connsiteX16" fmla="*/ 11523133 w 11523133"/>
              <a:gd name="connsiteY16" fmla="*/ 1743389 h 6491287"/>
              <a:gd name="connsiteX17" fmla="*/ 11523133 w 11523133"/>
              <a:gd name="connsiteY17" fmla="*/ 2275051 h 6491287"/>
              <a:gd name="connsiteX18" fmla="*/ 11523133 w 11523133"/>
              <a:gd name="connsiteY18" fmla="*/ 2806713 h 6491287"/>
              <a:gd name="connsiteX19" fmla="*/ 11523133 w 11523133"/>
              <a:gd name="connsiteY19" fmla="*/ 3424925 h 6491287"/>
              <a:gd name="connsiteX20" fmla="*/ 11523133 w 11523133"/>
              <a:gd name="connsiteY20" fmla="*/ 4043136 h 6491287"/>
              <a:gd name="connsiteX21" fmla="*/ 11523133 w 11523133"/>
              <a:gd name="connsiteY21" fmla="*/ 4618073 h 6491287"/>
              <a:gd name="connsiteX22" fmla="*/ 11523133 w 11523133"/>
              <a:gd name="connsiteY22" fmla="*/ 5409384 h 6491287"/>
              <a:gd name="connsiteX23" fmla="*/ 10441230 w 11523133"/>
              <a:gd name="connsiteY23" fmla="*/ 6491287 h 6491287"/>
              <a:gd name="connsiteX24" fmla="*/ 10053486 w 11523133"/>
              <a:gd name="connsiteY24" fmla="*/ 6491287 h 6491287"/>
              <a:gd name="connsiteX25" fmla="*/ 9291370 w 11523133"/>
              <a:gd name="connsiteY25" fmla="*/ 6491287 h 6491287"/>
              <a:gd name="connsiteX26" fmla="*/ 8435660 w 11523133"/>
              <a:gd name="connsiteY26" fmla="*/ 6491287 h 6491287"/>
              <a:gd name="connsiteX27" fmla="*/ 8047916 w 11523133"/>
              <a:gd name="connsiteY27" fmla="*/ 6491287 h 6491287"/>
              <a:gd name="connsiteX28" fmla="*/ 7192206 w 11523133"/>
              <a:gd name="connsiteY28" fmla="*/ 6491287 h 6491287"/>
              <a:gd name="connsiteX29" fmla="*/ 6336497 w 11523133"/>
              <a:gd name="connsiteY29" fmla="*/ 6491287 h 6491287"/>
              <a:gd name="connsiteX30" fmla="*/ 5948753 w 11523133"/>
              <a:gd name="connsiteY30" fmla="*/ 6491287 h 6491287"/>
              <a:gd name="connsiteX31" fmla="*/ 5280230 w 11523133"/>
              <a:gd name="connsiteY31" fmla="*/ 6491287 h 6491287"/>
              <a:gd name="connsiteX32" fmla="*/ 4705300 w 11523133"/>
              <a:gd name="connsiteY32" fmla="*/ 6491287 h 6491287"/>
              <a:gd name="connsiteX33" fmla="*/ 4130370 w 11523133"/>
              <a:gd name="connsiteY33" fmla="*/ 6491287 h 6491287"/>
              <a:gd name="connsiteX34" fmla="*/ 3555439 w 11523133"/>
              <a:gd name="connsiteY34" fmla="*/ 6491287 h 6491287"/>
              <a:gd name="connsiteX35" fmla="*/ 3167696 w 11523133"/>
              <a:gd name="connsiteY35" fmla="*/ 6491287 h 6491287"/>
              <a:gd name="connsiteX36" fmla="*/ 2311986 w 11523133"/>
              <a:gd name="connsiteY36" fmla="*/ 6491287 h 6491287"/>
              <a:gd name="connsiteX37" fmla="*/ 1081903 w 11523133"/>
              <a:gd name="connsiteY37" fmla="*/ 6491287 h 6491287"/>
              <a:gd name="connsiteX38" fmla="*/ 0 w 11523133"/>
              <a:gd name="connsiteY38" fmla="*/ 5409384 h 6491287"/>
              <a:gd name="connsiteX39" fmla="*/ 0 w 11523133"/>
              <a:gd name="connsiteY39" fmla="*/ 4747898 h 6491287"/>
              <a:gd name="connsiteX40" fmla="*/ 0 w 11523133"/>
              <a:gd name="connsiteY40" fmla="*/ 4086411 h 6491287"/>
              <a:gd name="connsiteX41" fmla="*/ 0 w 11523133"/>
              <a:gd name="connsiteY41" fmla="*/ 3511474 h 6491287"/>
              <a:gd name="connsiteX42" fmla="*/ 0 w 11523133"/>
              <a:gd name="connsiteY42" fmla="*/ 2979813 h 6491287"/>
              <a:gd name="connsiteX43" fmla="*/ 0 w 11523133"/>
              <a:gd name="connsiteY43" fmla="*/ 2448151 h 6491287"/>
              <a:gd name="connsiteX44" fmla="*/ 0 w 11523133"/>
              <a:gd name="connsiteY44" fmla="*/ 1786664 h 6491287"/>
              <a:gd name="connsiteX45" fmla="*/ 0 w 11523133"/>
              <a:gd name="connsiteY45" fmla="*/ 1081903 h 649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523133" h="6491287" fill="none" extrusionOk="0">
                <a:moveTo>
                  <a:pt x="0" y="1081903"/>
                </a:moveTo>
                <a:cubicBezTo>
                  <a:pt x="4474" y="439157"/>
                  <a:pt x="522164" y="-111687"/>
                  <a:pt x="1081903" y="0"/>
                </a:cubicBezTo>
                <a:cubicBezTo>
                  <a:pt x="1296943" y="-5642"/>
                  <a:pt x="1534244" y="36694"/>
                  <a:pt x="1844020" y="0"/>
                </a:cubicBezTo>
                <a:cubicBezTo>
                  <a:pt x="2153796" y="-36694"/>
                  <a:pt x="2210757" y="-25504"/>
                  <a:pt x="2512543" y="0"/>
                </a:cubicBezTo>
                <a:cubicBezTo>
                  <a:pt x="2814329" y="25504"/>
                  <a:pt x="2941443" y="39420"/>
                  <a:pt x="3368253" y="0"/>
                </a:cubicBezTo>
                <a:cubicBezTo>
                  <a:pt x="3795063" y="-39420"/>
                  <a:pt x="3675785" y="6591"/>
                  <a:pt x="3943183" y="0"/>
                </a:cubicBezTo>
                <a:cubicBezTo>
                  <a:pt x="4210581" y="-6591"/>
                  <a:pt x="4274580" y="1948"/>
                  <a:pt x="4424520" y="0"/>
                </a:cubicBezTo>
                <a:cubicBezTo>
                  <a:pt x="4574460" y="-1948"/>
                  <a:pt x="4880622" y="-11266"/>
                  <a:pt x="5093043" y="0"/>
                </a:cubicBezTo>
                <a:cubicBezTo>
                  <a:pt x="5305464" y="11266"/>
                  <a:pt x="5618607" y="28182"/>
                  <a:pt x="5855160" y="0"/>
                </a:cubicBezTo>
                <a:cubicBezTo>
                  <a:pt x="6091713" y="-28182"/>
                  <a:pt x="6379490" y="1465"/>
                  <a:pt x="6710870" y="0"/>
                </a:cubicBezTo>
                <a:cubicBezTo>
                  <a:pt x="7042250" y="-1465"/>
                  <a:pt x="7142803" y="20360"/>
                  <a:pt x="7472986" y="0"/>
                </a:cubicBezTo>
                <a:cubicBezTo>
                  <a:pt x="7803169" y="-20360"/>
                  <a:pt x="7932779" y="22200"/>
                  <a:pt x="8328696" y="0"/>
                </a:cubicBezTo>
                <a:cubicBezTo>
                  <a:pt x="8724613" y="-22200"/>
                  <a:pt x="8812458" y="35710"/>
                  <a:pt x="9090813" y="0"/>
                </a:cubicBezTo>
                <a:cubicBezTo>
                  <a:pt x="9369168" y="-35710"/>
                  <a:pt x="9444708" y="-19135"/>
                  <a:pt x="9572150" y="0"/>
                </a:cubicBezTo>
                <a:cubicBezTo>
                  <a:pt x="9699592" y="19135"/>
                  <a:pt x="10223352" y="-37922"/>
                  <a:pt x="10441230" y="0"/>
                </a:cubicBezTo>
                <a:cubicBezTo>
                  <a:pt x="11062864" y="3715"/>
                  <a:pt x="11548170" y="522796"/>
                  <a:pt x="11523133" y="1081903"/>
                </a:cubicBezTo>
                <a:cubicBezTo>
                  <a:pt x="11552976" y="1280522"/>
                  <a:pt x="11498376" y="1604134"/>
                  <a:pt x="11523133" y="1743389"/>
                </a:cubicBezTo>
                <a:cubicBezTo>
                  <a:pt x="11547890" y="1882644"/>
                  <a:pt x="11528779" y="2109331"/>
                  <a:pt x="11523133" y="2275051"/>
                </a:cubicBezTo>
                <a:cubicBezTo>
                  <a:pt x="11517487" y="2440771"/>
                  <a:pt x="11517994" y="2696240"/>
                  <a:pt x="11523133" y="2806713"/>
                </a:cubicBezTo>
                <a:cubicBezTo>
                  <a:pt x="11528272" y="2917186"/>
                  <a:pt x="11514234" y="3121448"/>
                  <a:pt x="11523133" y="3424925"/>
                </a:cubicBezTo>
                <a:cubicBezTo>
                  <a:pt x="11532032" y="3728402"/>
                  <a:pt x="11496662" y="3799749"/>
                  <a:pt x="11523133" y="4043136"/>
                </a:cubicBezTo>
                <a:cubicBezTo>
                  <a:pt x="11549604" y="4286523"/>
                  <a:pt x="11546112" y="4462690"/>
                  <a:pt x="11523133" y="4618073"/>
                </a:cubicBezTo>
                <a:cubicBezTo>
                  <a:pt x="11500154" y="4773456"/>
                  <a:pt x="11542709" y="5053011"/>
                  <a:pt x="11523133" y="5409384"/>
                </a:cubicBezTo>
                <a:cubicBezTo>
                  <a:pt x="11457566" y="6014103"/>
                  <a:pt x="11105128" y="6572182"/>
                  <a:pt x="10441230" y="6491287"/>
                </a:cubicBezTo>
                <a:cubicBezTo>
                  <a:pt x="10345001" y="6510206"/>
                  <a:pt x="10183709" y="6507712"/>
                  <a:pt x="10053486" y="6491287"/>
                </a:cubicBezTo>
                <a:cubicBezTo>
                  <a:pt x="9923263" y="6474862"/>
                  <a:pt x="9496802" y="6487798"/>
                  <a:pt x="9291370" y="6491287"/>
                </a:cubicBezTo>
                <a:cubicBezTo>
                  <a:pt x="9085938" y="6494776"/>
                  <a:pt x="8738898" y="6449409"/>
                  <a:pt x="8435660" y="6491287"/>
                </a:cubicBezTo>
                <a:cubicBezTo>
                  <a:pt x="8132422" y="6533166"/>
                  <a:pt x="8175821" y="6476152"/>
                  <a:pt x="8047916" y="6491287"/>
                </a:cubicBezTo>
                <a:cubicBezTo>
                  <a:pt x="7920011" y="6506422"/>
                  <a:pt x="7536356" y="6512744"/>
                  <a:pt x="7192206" y="6491287"/>
                </a:cubicBezTo>
                <a:cubicBezTo>
                  <a:pt x="6848056" y="6469831"/>
                  <a:pt x="6515740" y="6476787"/>
                  <a:pt x="6336497" y="6491287"/>
                </a:cubicBezTo>
                <a:cubicBezTo>
                  <a:pt x="6157254" y="6505787"/>
                  <a:pt x="6094317" y="6486597"/>
                  <a:pt x="5948753" y="6491287"/>
                </a:cubicBezTo>
                <a:cubicBezTo>
                  <a:pt x="5803189" y="6495977"/>
                  <a:pt x="5416074" y="6497805"/>
                  <a:pt x="5280230" y="6491287"/>
                </a:cubicBezTo>
                <a:cubicBezTo>
                  <a:pt x="5144386" y="6484769"/>
                  <a:pt x="4972569" y="6484452"/>
                  <a:pt x="4705300" y="6491287"/>
                </a:cubicBezTo>
                <a:cubicBezTo>
                  <a:pt x="4438031" y="6498123"/>
                  <a:pt x="4251160" y="6504521"/>
                  <a:pt x="4130370" y="6491287"/>
                </a:cubicBezTo>
                <a:cubicBezTo>
                  <a:pt x="4009580" y="6478054"/>
                  <a:pt x="3679217" y="6488077"/>
                  <a:pt x="3555439" y="6491287"/>
                </a:cubicBezTo>
                <a:cubicBezTo>
                  <a:pt x="3431661" y="6494497"/>
                  <a:pt x="3339706" y="6498349"/>
                  <a:pt x="3167696" y="6491287"/>
                </a:cubicBezTo>
                <a:cubicBezTo>
                  <a:pt x="2995686" y="6484225"/>
                  <a:pt x="2483255" y="6532493"/>
                  <a:pt x="2311986" y="6491287"/>
                </a:cubicBezTo>
                <a:cubicBezTo>
                  <a:pt x="2140717" y="6450082"/>
                  <a:pt x="1584888" y="6499913"/>
                  <a:pt x="1081903" y="6491287"/>
                </a:cubicBezTo>
                <a:cubicBezTo>
                  <a:pt x="372879" y="6464589"/>
                  <a:pt x="-2582" y="5936614"/>
                  <a:pt x="0" y="5409384"/>
                </a:cubicBezTo>
                <a:cubicBezTo>
                  <a:pt x="-9665" y="5173303"/>
                  <a:pt x="-29804" y="4992982"/>
                  <a:pt x="0" y="4747898"/>
                </a:cubicBezTo>
                <a:cubicBezTo>
                  <a:pt x="29804" y="4502814"/>
                  <a:pt x="-22614" y="4398590"/>
                  <a:pt x="0" y="4086411"/>
                </a:cubicBezTo>
                <a:cubicBezTo>
                  <a:pt x="22614" y="3774232"/>
                  <a:pt x="-3765" y="3764134"/>
                  <a:pt x="0" y="3511474"/>
                </a:cubicBezTo>
                <a:cubicBezTo>
                  <a:pt x="3765" y="3258814"/>
                  <a:pt x="16014" y="3092583"/>
                  <a:pt x="0" y="2979813"/>
                </a:cubicBezTo>
                <a:cubicBezTo>
                  <a:pt x="-16014" y="2867043"/>
                  <a:pt x="12883" y="2710117"/>
                  <a:pt x="0" y="2448151"/>
                </a:cubicBezTo>
                <a:cubicBezTo>
                  <a:pt x="-12883" y="2186185"/>
                  <a:pt x="-10670" y="2087645"/>
                  <a:pt x="0" y="1786664"/>
                </a:cubicBezTo>
                <a:cubicBezTo>
                  <a:pt x="10670" y="1485683"/>
                  <a:pt x="23806" y="1395477"/>
                  <a:pt x="0" y="1081903"/>
                </a:cubicBezTo>
                <a:close/>
              </a:path>
              <a:path w="11523133" h="6491287" stroke="0" extrusionOk="0">
                <a:moveTo>
                  <a:pt x="0" y="1081903"/>
                </a:moveTo>
                <a:cubicBezTo>
                  <a:pt x="-43486" y="457561"/>
                  <a:pt x="456636" y="10414"/>
                  <a:pt x="1081903" y="0"/>
                </a:cubicBezTo>
                <a:cubicBezTo>
                  <a:pt x="1486515" y="37503"/>
                  <a:pt x="1572327" y="-8722"/>
                  <a:pt x="1937613" y="0"/>
                </a:cubicBezTo>
                <a:cubicBezTo>
                  <a:pt x="2302899" y="8722"/>
                  <a:pt x="2261659" y="-5885"/>
                  <a:pt x="2512543" y="0"/>
                </a:cubicBezTo>
                <a:cubicBezTo>
                  <a:pt x="2763427" y="5885"/>
                  <a:pt x="2757269" y="10751"/>
                  <a:pt x="2993880" y="0"/>
                </a:cubicBezTo>
                <a:cubicBezTo>
                  <a:pt x="3230491" y="-10751"/>
                  <a:pt x="3474373" y="-26351"/>
                  <a:pt x="3755996" y="0"/>
                </a:cubicBezTo>
                <a:cubicBezTo>
                  <a:pt x="4037619" y="26351"/>
                  <a:pt x="4090521" y="-17209"/>
                  <a:pt x="4330927" y="0"/>
                </a:cubicBezTo>
                <a:cubicBezTo>
                  <a:pt x="4571333" y="17209"/>
                  <a:pt x="4927036" y="-42004"/>
                  <a:pt x="5186636" y="0"/>
                </a:cubicBezTo>
                <a:cubicBezTo>
                  <a:pt x="5446236" y="42004"/>
                  <a:pt x="5449794" y="22124"/>
                  <a:pt x="5667973" y="0"/>
                </a:cubicBezTo>
                <a:cubicBezTo>
                  <a:pt x="5886152" y="-22124"/>
                  <a:pt x="6132243" y="-18815"/>
                  <a:pt x="6523683" y="0"/>
                </a:cubicBezTo>
                <a:cubicBezTo>
                  <a:pt x="6915123" y="18815"/>
                  <a:pt x="6794850" y="17286"/>
                  <a:pt x="6911427" y="0"/>
                </a:cubicBezTo>
                <a:cubicBezTo>
                  <a:pt x="7028004" y="-17286"/>
                  <a:pt x="7346699" y="1057"/>
                  <a:pt x="7579950" y="0"/>
                </a:cubicBezTo>
                <a:cubicBezTo>
                  <a:pt x="7813201" y="-1057"/>
                  <a:pt x="8027467" y="-25191"/>
                  <a:pt x="8248473" y="0"/>
                </a:cubicBezTo>
                <a:cubicBezTo>
                  <a:pt x="8469479" y="25191"/>
                  <a:pt x="8642156" y="19817"/>
                  <a:pt x="8823403" y="0"/>
                </a:cubicBezTo>
                <a:cubicBezTo>
                  <a:pt x="9004650" y="-19817"/>
                  <a:pt x="9358187" y="-40491"/>
                  <a:pt x="9679113" y="0"/>
                </a:cubicBezTo>
                <a:cubicBezTo>
                  <a:pt x="10000039" y="40491"/>
                  <a:pt x="10235260" y="3613"/>
                  <a:pt x="10441230" y="0"/>
                </a:cubicBezTo>
                <a:cubicBezTo>
                  <a:pt x="10971051" y="11117"/>
                  <a:pt x="11483773" y="457226"/>
                  <a:pt x="11523133" y="1081903"/>
                </a:cubicBezTo>
                <a:cubicBezTo>
                  <a:pt x="11509530" y="1353660"/>
                  <a:pt x="11520122" y="1596315"/>
                  <a:pt x="11523133" y="1743389"/>
                </a:cubicBezTo>
                <a:cubicBezTo>
                  <a:pt x="11526144" y="1890463"/>
                  <a:pt x="11539044" y="2146195"/>
                  <a:pt x="11523133" y="2361601"/>
                </a:cubicBezTo>
                <a:cubicBezTo>
                  <a:pt x="11507222" y="2577007"/>
                  <a:pt x="11518055" y="2747071"/>
                  <a:pt x="11523133" y="2849988"/>
                </a:cubicBezTo>
                <a:cubicBezTo>
                  <a:pt x="11528211" y="2952905"/>
                  <a:pt x="11502919" y="3126147"/>
                  <a:pt x="11523133" y="3381650"/>
                </a:cubicBezTo>
                <a:cubicBezTo>
                  <a:pt x="11543347" y="3637153"/>
                  <a:pt x="11500094" y="3935785"/>
                  <a:pt x="11523133" y="4086411"/>
                </a:cubicBezTo>
                <a:cubicBezTo>
                  <a:pt x="11546172" y="4237037"/>
                  <a:pt x="11548744" y="4434347"/>
                  <a:pt x="11523133" y="4704623"/>
                </a:cubicBezTo>
                <a:cubicBezTo>
                  <a:pt x="11497522" y="4974899"/>
                  <a:pt x="11501743" y="5213739"/>
                  <a:pt x="11523133" y="5409384"/>
                </a:cubicBezTo>
                <a:cubicBezTo>
                  <a:pt x="11519402" y="5906302"/>
                  <a:pt x="11061388" y="6496008"/>
                  <a:pt x="10441230" y="6491287"/>
                </a:cubicBezTo>
                <a:cubicBezTo>
                  <a:pt x="10119181" y="6466096"/>
                  <a:pt x="10018168" y="6475008"/>
                  <a:pt x="9772707" y="6491287"/>
                </a:cubicBezTo>
                <a:cubicBezTo>
                  <a:pt x="9527246" y="6507566"/>
                  <a:pt x="9252711" y="6520662"/>
                  <a:pt x="9104183" y="6491287"/>
                </a:cubicBezTo>
                <a:cubicBezTo>
                  <a:pt x="8955655" y="6461912"/>
                  <a:pt x="8860881" y="6501209"/>
                  <a:pt x="8622846" y="6491287"/>
                </a:cubicBezTo>
                <a:cubicBezTo>
                  <a:pt x="8384811" y="6481365"/>
                  <a:pt x="8057181" y="6486895"/>
                  <a:pt x="7860730" y="6491287"/>
                </a:cubicBezTo>
                <a:cubicBezTo>
                  <a:pt x="7664279" y="6495679"/>
                  <a:pt x="7593052" y="6498661"/>
                  <a:pt x="7379393" y="6491287"/>
                </a:cubicBezTo>
                <a:cubicBezTo>
                  <a:pt x="7165734" y="6483913"/>
                  <a:pt x="6936058" y="6501681"/>
                  <a:pt x="6617276" y="6491287"/>
                </a:cubicBezTo>
                <a:cubicBezTo>
                  <a:pt x="6298494" y="6480893"/>
                  <a:pt x="6380876" y="6489728"/>
                  <a:pt x="6229533" y="6491287"/>
                </a:cubicBezTo>
                <a:cubicBezTo>
                  <a:pt x="6078190" y="6492846"/>
                  <a:pt x="5756930" y="6513179"/>
                  <a:pt x="5467416" y="6491287"/>
                </a:cubicBezTo>
                <a:cubicBezTo>
                  <a:pt x="5177902" y="6469395"/>
                  <a:pt x="5126845" y="6492579"/>
                  <a:pt x="4986079" y="6491287"/>
                </a:cubicBezTo>
                <a:cubicBezTo>
                  <a:pt x="4845313" y="6489995"/>
                  <a:pt x="4730828" y="6498981"/>
                  <a:pt x="4598336" y="6491287"/>
                </a:cubicBezTo>
                <a:cubicBezTo>
                  <a:pt x="4465844" y="6483593"/>
                  <a:pt x="4323957" y="6506691"/>
                  <a:pt x="4116999" y="6491287"/>
                </a:cubicBezTo>
                <a:cubicBezTo>
                  <a:pt x="3910041" y="6475883"/>
                  <a:pt x="3550919" y="6522077"/>
                  <a:pt x="3354882" y="6491287"/>
                </a:cubicBezTo>
                <a:cubicBezTo>
                  <a:pt x="3158845" y="6460497"/>
                  <a:pt x="3020771" y="6506320"/>
                  <a:pt x="2873546" y="6491287"/>
                </a:cubicBezTo>
                <a:cubicBezTo>
                  <a:pt x="2726321" y="6476254"/>
                  <a:pt x="2635936" y="6476509"/>
                  <a:pt x="2485802" y="6491287"/>
                </a:cubicBezTo>
                <a:cubicBezTo>
                  <a:pt x="2335668" y="6506065"/>
                  <a:pt x="2205655" y="6469055"/>
                  <a:pt x="2004465" y="6491287"/>
                </a:cubicBezTo>
                <a:cubicBezTo>
                  <a:pt x="1803275" y="6513519"/>
                  <a:pt x="1304425" y="6458049"/>
                  <a:pt x="1081903" y="6491287"/>
                </a:cubicBezTo>
                <a:cubicBezTo>
                  <a:pt x="466468" y="6493435"/>
                  <a:pt x="90906" y="6102386"/>
                  <a:pt x="0" y="5409384"/>
                </a:cubicBezTo>
                <a:cubicBezTo>
                  <a:pt x="-19933" y="5265397"/>
                  <a:pt x="14055" y="5031059"/>
                  <a:pt x="0" y="4920997"/>
                </a:cubicBezTo>
                <a:cubicBezTo>
                  <a:pt x="-14055" y="4810935"/>
                  <a:pt x="15467" y="4429922"/>
                  <a:pt x="0" y="4302785"/>
                </a:cubicBezTo>
                <a:cubicBezTo>
                  <a:pt x="-15467" y="4175648"/>
                  <a:pt x="28393" y="3874562"/>
                  <a:pt x="0" y="3598024"/>
                </a:cubicBezTo>
                <a:cubicBezTo>
                  <a:pt x="-28393" y="3321486"/>
                  <a:pt x="18637" y="3085309"/>
                  <a:pt x="0" y="2936538"/>
                </a:cubicBezTo>
                <a:cubicBezTo>
                  <a:pt x="-18637" y="2787767"/>
                  <a:pt x="13924" y="2570218"/>
                  <a:pt x="0" y="2361601"/>
                </a:cubicBezTo>
                <a:cubicBezTo>
                  <a:pt x="-13924" y="2152984"/>
                  <a:pt x="-25935" y="1883465"/>
                  <a:pt x="0" y="1700115"/>
                </a:cubicBezTo>
                <a:cubicBezTo>
                  <a:pt x="25935" y="1516765"/>
                  <a:pt x="-13225" y="1370685"/>
                  <a:pt x="0" y="1081903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3">
                <a:lumMod val="40000"/>
                <a:lumOff val="6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6" name="Picture 15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ACD9F7A-A65E-199C-A355-04D53027DF1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5739" y="228241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98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558022D-4666-A793-55A9-0DD4EC69888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5739" y="228241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44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>
    <p:push dir="u"/>
  </p:transition>
  <p:txStyles>
    <p:titleStyle>
      <a:lvl1pPr algn="l" defTabSz="121914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84" indent="-304784" algn="l" defTabSz="121914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59B0B0-BA50-4565-A597-623221155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82DEDD-0245-41FA-B2BB-87E2EEFFD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E12ED-F004-479B-9917-B12CC1F47B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B206A-5F80-4771-8178-8EA8D529B4D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971D68-3583-4F5A-8952-2E61429106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70457-DC9F-4C70-95C7-CF1B04A456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EAB03-CABF-46FF-B63C-82EFCD38AD8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A4DC63-C832-42A6-A031-6DDFBF32390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10316" y="21338715"/>
            <a:ext cx="5351206" cy="5351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B1FB1A-0626-4466-B151-A997D1209D1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007" y="-27430807"/>
            <a:ext cx="5351206" cy="5351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2FB0BF-E952-476E-924C-B3264E478D1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8703" y="19908112"/>
            <a:ext cx="5351206" cy="5351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ACB5F0-338B-43F0-B4F7-1772A07E2ED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12298" y="28277389"/>
            <a:ext cx="5351206" cy="5351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C43CF22-7F6A-498E-90A8-E56E82FB584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94877" y="-984913"/>
            <a:ext cx="5351206" cy="5351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879B5E-4A7D-4B36-A152-A395B59D0C2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82621" y="-27430806"/>
            <a:ext cx="5351206" cy="5351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553CB0-F9A3-413B-B82C-5A0290CAC3E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9800" y="-16100714"/>
            <a:ext cx="5351206" cy="5351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137BA33-CBD4-4BEB-A15C-35EF6B75711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6675" y="27869376"/>
            <a:ext cx="5351206" cy="5351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087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9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FAC73465-317B-D8FA-8DE1-1B7D3150345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989" y="8952392"/>
            <a:ext cx="1247775" cy="1247775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B5B4FAD-FEF3-AE26-D7A5-7BC79BA8F58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9821" y="0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44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92" r:id="rId8"/>
    <p:sldLayoutId id="2147483795" r:id="rId9"/>
    <p:sldLayoutId id="2147483799" r:id="rId10"/>
    <p:sldLayoutId id="2147483800" r:id="rId11"/>
    <p:sldLayoutId id="2147483801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691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FAD890-4248-47B2-AF9F-2F903AD11CE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779680" y="0"/>
            <a:ext cx="13143129" cy="746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95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12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4.png"/><Relationship Id="rId10" Type="http://schemas.openxmlformats.org/officeDocument/2006/relationships/image" Target="../media/image25.png"/><Relationship Id="rId4" Type="http://schemas.openxmlformats.org/officeDocument/2006/relationships/image" Target="../media/image3.png"/><Relationship Id="rId9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12" Type="http://schemas.openxmlformats.org/officeDocument/2006/relationships/image" Target="../media/image5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4.png"/><Relationship Id="rId10" Type="http://schemas.openxmlformats.org/officeDocument/2006/relationships/image" Target="../media/image25.png"/><Relationship Id="rId4" Type="http://schemas.openxmlformats.org/officeDocument/2006/relationships/image" Target="../media/image3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3.png"/><Relationship Id="rId3" Type="http://schemas.openxmlformats.org/officeDocument/2006/relationships/audio" Target="../media/audio1.wav"/><Relationship Id="rId7" Type="http://schemas.openxmlformats.org/officeDocument/2006/relationships/image" Target="../media/image59.png"/><Relationship Id="rId12" Type="http://schemas.openxmlformats.org/officeDocument/2006/relationships/slide" Target="slide20.xml"/><Relationship Id="rId2" Type="http://schemas.openxmlformats.org/officeDocument/2006/relationships/notesSlide" Target="../notesSlides/notesSlide2.xml"/><Relationship Id="rId16" Type="http://schemas.openxmlformats.org/officeDocument/2006/relationships/slide" Target="slide2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8.png"/><Relationship Id="rId11" Type="http://schemas.openxmlformats.org/officeDocument/2006/relationships/image" Target="../media/image62.png"/><Relationship Id="rId5" Type="http://schemas.openxmlformats.org/officeDocument/2006/relationships/image" Target="../media/image57.png"/><Relationship Id="rId15" Type="http://schemas.openxmlformats.org/officeDocument/2006/relationships/image" Target="../media/image64.png"/><Relationship Id="rId10" Type="http://schemas.openxmlformats.org/officeDocument/2006/relationships/slide" Target="slide19.xml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6.png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6.png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33.png"/><Relationship Id="rId18" Type="http://schemas.openxmlformats.org/officeDocument/2006/relationships/image" Target="../media/image37.png"/><Relationship Id="rId3" Type="http://schemas.openxmlformats.org/officeDocument/2006/relationships/slideLayout" Target="../slideLayouts/slideLayout59.xml"/><Relationship Id="rId7" Type="http://schemas.openxmlformats.org/officeDocument/2006/relationships/image" Target="../media/image29.png"/><Relationship Id="rId12" Type="http://schemas.openxmlformats.org/officeDocument/2006/relationships/image" Target="../media/image32.png"/><Relationship Id="rId17" Type="http://schemas.openxmlformats.org/officeDocument/2006/relationships/slide" Target="slide7.xml"/><Relationship Id="rId2" Type="http://schemas.openxmlformats.org/officeDocument/2006/relationships/audio" Target="../media/media1.mp3"/><Relationship Id="rId16" Type="http://schemas.openxmlformats.org/officeDocument/2006/relationships/image" Target="../media/image36.png"/><Relationship Id="rId1" Type="http://schemas.microsoft.com/office/2007/relationships/media" Target="../media/media1.mp3"/><Relationship Id="rId6" Type="http://schemas.openxmlformats.org/officeDocument/2006/relationships/slide" Target="slide5.xml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5" Type="http://schemas.openxmlformats.org/officeDocument/2006/relationships/image" Target="../media/image35.gif"/><Relationship Id="rId10" Type="http://schemas.openxmlformats.org/officeDocument/2006/relationships/slide" Target="slide4.xml"/><Relationship Id="rId19" Type="http://schemas.openxmlformats.org/officeDocument/2006/relationships/image" Target="../media/image38.png"/><Relationship Id="rId4" Type="http://schemas.openxmlformats.org/officeDocument/2006/relationships/slide" Target="slide3.xml"/><Relationship Id="rId9" Type="http://schemas.openxmlformats.org/officeDocument/2006/relationships/image" Target="../media/image30.png"/><Relationship Id="rId14" Type="http://schemas.openxmlformats.org/officeDocument/2006/relationships/image" Target="../media/image3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6.png"/><Relationship Id="rId5" Type="http://schemas.openxmlformats.org/officeDocument/2006/relationships/slide" Target="slide17.xml"/><Relationship Id="rId4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6.png"/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12" Type="http://schemas.openxmlformats.org/officeDocument/2006/relationships/image" Target="../media/image67.png"/><Relationship Id="rId2" Type="http://schemas.openxmlformats.org/officeDocument/2006/relationships/slideLayout" Target="../slideLayouts/slideLayout3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png"/><Relationship Id="rId11" Type="http://schemas.openxmlformats.org/officeDocument/2006/relationships/image" Target="../media/image25.png"/><Relationship Id="rId5" Type="http://schemas.openxmlformats.org/officeDocument/2006/relationships/image" Target="../media/image3.png"/><Relationship Id="rId15" Type="http://schemas.openxmlformats.org/officeDocument/2006/relationships/image" Target="../media/image68.pn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image" Target="../media/image10.png"/><Relationship Id="rId1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1.png"/><Relationship Id="rId5" Type="http://schemas.openxmlformats.org/officeDocument/2006/relationships/slide" Target="slide2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1.png"/><Relationship Id="rId5" Type="http://schemas.openxmlformats.org/officeDocument/2006/relationships/slide" Target="slide2.xml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9.png"/><Relationship Id="rId5" Type="http://schemas.openxmlformats.org/officeDocument/2006/relationships/image" Target="../media/image41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1.png"/><Relationship Id="rId5" Type="http://schemas.openxmlformats.org/officeDocument/2006/relationships/slide" Target="slide2.xml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43.png"/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46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11" Type="http://schemas.openxmlformats.org/officeDocument/2006/relationships/image" Target="../media/image25.png"/><Relationship Id="rId5" Type="http://schemas.openxmlformats.org/officeDocument/2006/relationships/image" Target="../media/image3.png"/><Relationship Id="rId15" Type="http://schemas.openxmlformats.org/officeDocument/2006/relationships/image" Target="../media/image45.pn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image" Target="../media/image10.png"/><Relationship Id="rId1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12" Type="http://schemas.openxmlformats.org/officeDocument/2006/relationships/image" Target="../media/image4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4.png"/><Relationship Id="rId10" Type="http://schemas.openxmlformats.org/officeDocument/2006/relationships/image" Target="../media/image25.png"/><Relationship Id="rId4" Type="http://schemas.openxmlformats.org/officeDocument/2006/relationships/image" Target="../media/image3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543165" y="1773788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r="11937"/>
          <a:stretch/>
        </p:blipFill>
        <p:spPr>
          <a:xfrm rot="5400000">
            <a:off x="-634894" y="719706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-1718111" y="1718112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237" y="505166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407" y="496434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7" y="1338168"/>
            <a:ext cx="1253969" cy="107173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87960E-5197-80D2-43BF-7537E964ED4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13974" y="892992"/>
            <a:ext cx="6118489" cy="515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4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FD9B192-5316-4B2C-9953-7CD0EA4661C2}"/>
              </a:ext>
            </a:extLst>
          </p:cNvPr>
          <p:cNvGrpSpPr/>
          <p:nvPr/>
        </p:nvGrpSpPr>
        <p:grpSpPr>
          <a:xfrm>
            <a:off x="1128924" y="410035"/>
            <a:ext cx="5968483" cy="1036988"/>
            <a:chOff x="1647084" y="420195"/>
            <a:chExt cx="2262246" cy="103698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D9F2F1C-8B75-4928-B36F-8816977C1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420"/>
            <a:stretch/>
          </p:blipFill>
          <p:spPr>
            <a:xfrm>
              <a:off x="1647084" y="420195"/>
              <a:ext cx="2262246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3FA84A6-499A-4D19-AEC6-BE0221BCD710}"/>
                </a:ext>
              </a:extLst>
            </p:cNvPr>
            <p:cNvSpPr txBox="1"/>
            <p:nvPr/>
          </p:nvSpPr>
          <p:spPr>
            <a:xfrm>
              <a:off x="1751280" y="600135"/>
              <a:ext cx="2054260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4000" b="1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2. </a:t>
              </a:r>
              <a:r>
                <a:rPr lang="en-US" sz="4000" b="1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Tính</a:t>
              </a:r>
              <a:r>
                <a:rPr lang="en-US" sz="4000" b="1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4000" b="1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nhẩm</a:t>
              </a:r>
              <a:r>
                <a:rPr lang="en-US" sz="4000" b="1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4000" b="1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theo</a:t>
              </a:r>
              <a:r>
                <a:rPr lang="en-US" sz="4000" b="1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4000" b="1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mẫu</a:t>
              </a:r>
              <a:endParaRPr lang="en-US" sz="40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068522E-9AA6-49B2-BE7F-D59EC5F503C1}"/>
              </a:ext>
            </a:extLst>
          </p:cNvPr>
          <p:cNvSpPr/>
          <p:nvPr/>
        </p:nvSpPr>
        <p:spPr>
          <a:xfrm>
            <a:off x="731520" y="2054471"/>
            <a:ext cx="5364480" cy="203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Mẫu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: 200 x 2 = 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Nhẩm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: 2 </a:t>
            </a:r>
            <a:r>
              <a:rPr lang="en-US" sz="3200" kern="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trăm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 x 2 = 4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trăm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200 x 2 = 400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E6A872-2C3F-4EFB-8443-DF7799EF6C7F}"/>
              </a:ext>
            </a:extLst>
          </p:cNvPr>
          <p:cNvSpPr txBox="1"/>
          <p:nvPr/>
        </p:nvSpPr>
        <p:spPr>
          <a:xfrm>
            <a:off x="8136334" y="1633231"/>
            <a:ext cx="3504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300 x 3</a:t>
            </a:r>
          </a:p>
          <a:p>
            <a:r>
              <a:rPr lang="en-US" sz="4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200 x 4</a:t>
            </a:r>
          </a:p>
          <a:p>
            <a:r>
              <a:rPr lang="en-US" sz="4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400 x 2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DBB3603-BFAF-42E8-A65D-F7CA5ABEE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370" y="3211583"/>
            <a:ext cx="5382794" cy="3514337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C07C5A8-4E51-44B7-97E8-00B503E2766F}"/>
              </a:ext>
            </a:extLst>
          </p:cNvPr>
          <p:cNvGrpSpPr/>
          <p:nvPr/>
        </p:nvGrpSpPr>
        <p:grpSpPr>
          <a:xfrm>
            <a:off x="8007399" y="4338788"/>
            <a:ext cx="2618643" cy="1425882"/>
            <a:chOff x="7551217" y="4195640"/>
            <a:chExt cx="2618643" cy="142588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28F7D08-62B2-40B6-AFBC-0DFAFEE7F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83698">
              <a:off x="7551217" y="4195640"/>
              <a:ext cx="2618643" cy="1425882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0175E88-0352-410E-A331-79EFE769B6E2}"/>
                </a:ext>
              </a:extLst>
            </p:cNvPr>
            <p:cNvSpPr txBox="1"/>
            <p:nvPr/>
          </p:nvSpPr>
          <p:spPr>
            <a:xfrm rot="1398626">
              <a:off x="7860711" y="4240702"/>
              <a:ext cx="18498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Thảo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luận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nhóm</a:t>
              </a:r>
              <a:endParaRPr lang="en-US" sz="2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5058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2597FD-8D7F-B085-3421-3C5D437765A9}"/>
              </a:ext>
            </a:extLst>
          </p:cNvPr>
          <p:cNvSpPr txBox="1"/>
          <p:nvPr/>
        </p:nvSpPr>
        <p:spPr>
          <a:xfrm>
            <a:off x="1307638" y="728493"/>
            <a:ext cx="287258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300 x 3 =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A39B68-61B1-960A-9F68-2DF50906C604}"/>
              </a:ext>
            </a:extLst>
          </p:cNvPr>
          <p:cNvSpPr txBox="1"/>
          <p:nvPr/>
        </p:nvSpPr>
        <p:spPr>
          <a:xfrm>
            <a:off x="7388031" y="728493"/>
            <a:ext cx="287258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200 x 4 =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415443-FDED-FF53-A156-E42F2857B09D}"/>
              </a:ext>
            </a:extLst>
          </p:cNvPr>
          <p:cNvSpPr txBox="1"/>
          <p:nvPr/>
        </p:nvSpPr>
        <p:spPr>
          <a:xfrm>
            <a:off x="4335533" y="3805690"/>
            <a:ext cx="287258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400 x 2 =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95030C-CBC7-025D-DDEC-BB2B7C5E7723}"/>
              </a:ext>
            </a:extLst>
          </p:cNvPr>
          <p:cNvSpPr txBox="1"/>
          <p:nvPr/>
        </p:nvSpPr>
        <p:spPr>
          <a:xfrm>
            <a:off x="4128645" y="683482"/>
            <a:ext cx="18721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900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63063D-9FCC-3EEF-313F-03E9D9255D02}"/>
              </a:ext>
            </a:extLst>
          </p:cNvPr>
          <p:cNvSpPr txBox="1"/>
          <p:nvPr/>
        </p:nvSpPr>
        <p:spPr>
          <a:xfrm>
            <a:off x="10191691" y="695359"/>
            <a:ext cx="15812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800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89C7A7-45D4-31EB-9DD7-FB866462A55E}"/>
              </a:ext>
            </a:extLst>
          </p:cNvPr>
          <p:cNvSpPr txBox="1"/>
          <p:nvPr/>
        </p:nvSpPr>
        <p:spPr>
          <a:xfrm>
            <a:off x="7188211" y="3735509"/>
            <a:ext cx="1727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800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C344C1-2FC8-2557-B190-6A1A81A7C06D}"/>
              </a:ext>
            </a:extLst>
          </p:cNvPr>
          <p:cNvSpPr/>
          <p:nvPr/>
        </p:nvSpPr>
        <p:spPr>
          <a:xfrm>
            <a:off x="1140268" y="1743660"/>
            <a:ext cx="4787919" cy="1924824"/>
          </a:xfrm>
          <a:prstGeom prst="rect">
            <a:avLst/>
          </a:prstGeom>
          <a:ln w="57150">
            <a:solidFill>
              <a:srgbClr val="EB799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000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 </a:t>
            </a:r>
            <a:r>
              <a:rPr lang="en-US" sz="4000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trăm</a:t>
            </a:r>
            <a:r>
              <a:rPr lang="en-US" sz="4000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 3 = 9 </a:t>
            </a:r>
            <a:r>
              <a:rPr lang="en-US" sz="4000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trăm</a:t>
            </a:r>
            <a:endParaRPr lang="en-US" sz="4000" kern="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>
              <a:defRPr/>
            </a:pPr>
            <a:r>
              <a:rPr lang="en-US" sz="4000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300 x 3 = 900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77FF89-0968-7CB0-BBC6-431A0CD3A0E0}"/>
              </a:ext>
            </a:extLst>
          </p:cNvPr>
          <p:cNvSpPr/>
          <p:nvPr/>
        </p:nvSpPr>
        <p:spPr>
          <a:xfrm>
            <a:off x="7097064" y="1712837"/>
            <a:ext cx="4550105" cy="1924824"/>
          </a:xfrm>
          <a:prstGeom prst="rect">
            <a:avLst/>
          </a:prstGeom>
          <a:ln w="57150">
            <a:solidFill>
              <a:srgbClr val="EB799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000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 </a:t>
            </a:r>
            <a:r>
              <a:rPr lang="en-US" sz="4000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trăm</a:t>
            </a:r>
            <a:r>
              <a:rPr lang="en-US" sz="4000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 4 = 8 </a:t>
            </a:r>
            <a:r>
              <a:rPr lang="en-US" sz="4000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trăm</a:t>
            </a:r>
            <a:endParaRPr lang="en-US" sz="4000" kern="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>
              <a:defRPr/>
            </a:pPr>
            <a:r>
              <a:rPr lang="en-US" sz="4000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200 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x 4 = 800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7FC49F-CA02-977A-488E-101E39EEA656}"/>
              </a:ext>
            </a:extLst>
          </p:cNvPr>
          <p:cNvSpPr/>
          <p:nvPr/>
        </p:nvSpPr>
        <p:spPr>
          <a:xfrm>
            <a:off x="3909060" y="4907195"/>
            <a:ext cx="4625812" cy="1413595"/>
          </a:xfrm>
          <a:prstGeom prst="rect">
            <a:avLst/>
          </a:prstGeom>
          <a:ln w="57150">
            <a:solidFill>
              <a:srgbClr val="EB799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000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 </a:t>
            </a:r>
            <a:r>
              <a:rPr lang="en-US" sz="4000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trăm</a:t>
            </a:r>
            <a:r>
              <a:rPr lang="en-US" sz="4000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 2 = 8 </a:t>
            </a:r>
            <a:r>
              <a:rPr lang="en-US" sz="4000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trăm</a:t>
            </a:r>
            <a:endParaRPr lang="en-US" sz="4000" kern="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>
              <a:defRPr/>
            </a:pPr>
            <a:r>
              <a:rPr lang="en-US" sz="4000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400 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x 2 = 800</a:t>
            </a:r>
          </a:p>
        </p:txBody>
      </p:sp>
    </p:spTree>
    <p:extLst>
      <p:ext uri="{BB962C8B-B14F-4D97-AF65-F5344CB8AC3E}">
        <p14:creationId xmlns:p14="http://schemas.microsoft.com/office/powerpoint/2010/main" val="3558637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uiExpand="1" build="p" animBg="1"/>
      <p:bldP spid="9" grpId="0" uiExpand="1" build="p" animBg="1"/>
      <p:bldP spid="10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ADD2A535-F381-54D8-2C4A-0A1CE5E4D62F}"/>
              </a:ext>
            </a:extLst>
          </p:cNvPr>
          <p:cNvSpPr/>
          <p:nvPr/>
        </p:nvSpPr>
        <p:spPr>
          <a:xfrm>
            <a:off x="1545405" y="725934"/>
            <a:ext cx="581025" cy="56197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4CA69F-10EA-8910-0A03-636980349BF5}"/>
              </a:ext>
            </a:extLst>
          </p:cNvPr>
          <p:cNvSpPr txBox="1"/>
          <p:nvPr/>
        </p:nvSpPr>
        <p:spPr>
          <a:xfrm>
            <a:off x="2174055" y="678309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84BD2A5-7C64-E0F2-781E-248C6C6B3DA7}"/>
              </a:ext>
            </a:extLst>
          </p:cNvPr>
          <p:cNvGrpSpPr/>
          <p:nvPr/>
        </p:nvGrpSpPr>
        <p:grpSpPr>
          <a:xfrm>
            <a:off x="1212094" y="1438382"/>
            <a:ext cx="10294705" cy="1149678"/>
            <a:chOff x="1417834" y="1438382"/>
            <a:chExt cx="10294705" cy="114967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4710F33-1268-6DB7-CB42-1DC71FE66F11}"/>
                </a:ext>
              </a:extLst>
            </p:cNvPr>
            <p:cNvSpPr txBox="1"/>
            <p:nvPr/>
          </p:nvSpPr>
          <p:spPr>
            <a:xfrm>
              <a:off x="1417834" y="1438382"/>
              <a:ext cx="1029470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bên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mỗi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cái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chén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cân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nặng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128 g.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Vậy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cái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ấm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cân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nặng</a:t>
              </a:r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         g.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5001746-1264-4BEF-6E2F-2DB8DA302D26}"/>
                </a:ext>
              </a:extLst>
            </p:cNvPr>
            <p:cNvSpPr/>
            <p:nvPr/>
          </p:nvSpPr>
          <p:spPr>
            <a:xfrm>
              <a:off x="3991639" y="1992159"/>
              <a:ext cx="626724" cy="595901"/>
            </a:xfrm>
            <a:prstGeom prst="round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8600262-2049-417C-EEC3-99880D3C8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696" y="2589141"/>
            <a:ext cx="3640520" cy="15821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C453FB-E437-C153-2FD5-0EA23F9D7F32}"/>
              </a:ext>
            </a:extLst>
          </p:cNvPr>
          <p:cNvSpPr txBox="1"/>
          <p:nvPr/>
        </p:nvSpPr>
        <p:spPr>
          <a:xfrm>
            <a:off x="4109663" y="3236360"/>
            <a:ext cx="3667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49921D-7A4E-B7B0-777B-1D670FFDCD57}"/>
              </a:ext>
            </a:extLst>
          </p:cNvPr>
          <p:cNvSpPr txBox="1"/>
          <p:nvPr/>
        </p:nvSpPr>
        <p:spPr>
          <a:xfrm>
            <a:off x="2599362" y="3924728"/>
            <a:ext cx="7890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Cái ấm nặng số gam là:</a:t>
            </a:r>
            <a:endParaRPr lang="en-US" sz="4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52979E-AD3E-8357-CE43-F1B21E9E50A4}"/>
              </a:ext>
            </a:extLst>
          </p:cNvPr>
          <p:cNvSpPr txBox="1"/>
          <p:nvPr/>
        </p:nvSpPr>
        <p:spPr>
          <a:xfrm>
            <a:off x="3256908" y="4572000"/>
            <a:ext cx="7890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128 × 3 = 384 (g)</a:t>
            </a:r>
            <a:endParaRPr lang="en-US" sz="4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1A8EF3-9BD7-2F61-F3AF-4A28C4D9D4FD}"/>
              </a:ext>
            </a:extLst>
          </p:cNvPr>
          <p:cNvSpPr txBox="1"/>
          <p:nvPr/>
        </p:nvSpPr>
        <p:spPr>
          <a:xfrm>
            <a:off x="5085708" y="5198723"/>
            <a:ext cx="7890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384 g</a:t>
            </a:r>
          </a:p>
        </p:txBody>
      </p:sp>
    </p:spTree>
    <p:extLst>
      <p:ext uri="{BB962C8B-B14F-4D97-AF65-F5344CB8AC3E}">
        <p14:creationId xmlns:p14="http://schemas.microsoft.com/office/powerpoint/2010/main" val="1769756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iết kế chưa có tên">
            <a:hlinkClick r:id="" action="ppaction://media"/>
            <a:extLst>
              <a:ext uri="{FF2B5EF4-FFF2-40B4-BE49-F238E27FC236}">
                <a16:creationId xmlns:a16="http://schemas.microsoft.com/office/drawing/2014/main" id="{ADFB95E0-22FC-BF74-5105-00517DE73D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896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6BD177C6-9B35-277D-2D3A-4744343301DE}"/>
              </a:ext>
            </a:extLst>
          </p:cNvPr>
          <p:cNvSpPr/>
          <p:nvPr/>
        </p:nvSpPr>
        <p:spPr>
          <a:xfrm>
            <a:off x="1096681" y="713348"/>
            <a:ext cx="581025" cy="56197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4A2BE6-0FD5-263B-A12B-87356443D2F0}"/>
              </a:ext>
            </a:extLst>
          </p:cNvPr>
          <p:cNvSpPr txBox="1"/>
          <p:nvPr/>
        </p:nvSpPr>
        <p:spPr>
          <a:xfrm>
            <a:off x="1654139" y="678309"/>
            <a:ext cx="95857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Gấu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đen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hũ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mật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ong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mỗi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hũ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đựng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250 ml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mật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ong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Gấu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đen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đã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dùng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525 ml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bánh.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Hỏi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gấu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đen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còn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bao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nhiêu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mi-li-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lít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mật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ong</a:t>
            </a:r>
            <a:r>
              <a:rPr lang="en-US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F46775-1F60-3749-2DAA-8FAC7894D457}"/>
              </a:ext>
            </a:extLst>
          </p:cNvPr>
          <p:cNvSpPr txBox="1"/>
          <p:nvPr/>
        </p:nvSpPr>
        <p:spPr>
          <a:xfrm>
            <a:off x="4438436" y="2568540"/>
            <a:ext cx="3667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2F8EAE-821B-B73B-0519-F5E511B5A3EA}"/>
              </a:ext>
            </a:extLst>
          </p:cNvPr>
          <p:cNvSpPr txBox="1"/>
          <p:nvPr/>
        </p:nvSpPr>
        <p:spPr>
          <a:xfrm>
            <a:off x="1226349" y="3264870"/>
            <a:ext cx="8825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hũ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mật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mi-li-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lít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1C906E-6146-3BA8-E340-039899B482EE}"/>
              </a:ext>
            </a:extLst>
          </p:cNvPr>
          <p:cNvSpPr txBox="1"/>
          <p:nvPr/>
        </p:nvSpPr>
        <p:spPr>
          <a:xfrm>
            <a:off x="2829118" y="3922417"/>
            <a:ext cx="7890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250 × 3 = 750 (ml)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B4B071-F43A-F69D-ACC7-EECAD0677DE4}"/>
              </a:ext>
            </a:extLst>
          </p:cNvPr>
          <p:cNvSpPr txBox="1"/>
          <p:nvPr/>
        </p:nvSpPr>
        <p:spPr>
          <a:xfrm>
            <a:off x="1051560" y="4590237"/>
            <a:ext cx="97955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Gấu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đen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còn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lại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mi-li-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lít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mật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Picture 7" descr="A carved pumpkin with a lit candle&#10;&#10;Description automatically generated with low confidence">
            <a:extLst>
              <a:ext uri="{FF2B5EF4-FFF2-40B4-BE49-F238E27FC236}">
                <a16:creationId xmlns:a16="http://schemas.microsoft.com/office/drawing/2014/main" id="{E3292B72-2C33-6273-63B7-B1F95A2FA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471" y="1822807"/>
            <a:ext cx="2157578" cy="2157578"/>
          </a:xfrm>
          <a:prstGeom prst="rect">
            <a:avLst/>
          </a:prstGeom>
        </p:spPr>
      </p:pic>
      <p:pic>
        <p:nvPicPr>
          <p:cNvPr id="9" name="Picture 8" descr="A carved pumpkin with a lit candle&#10;&#10;Description automatically generated with low confidence">
            <a:extLst>
              <a:ext uri="{FF2B5EF4-FFF2-40B4-BE49-F238E27FC236}">
                <a16:creationId xmlns:a16="http://schemas.microsoft.com/office/drawing/2014/main" id="{C82DB4E5-F03F-7D2D-63C0-865BEDCBE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821" y="1802259"/>
            <a:ext cx="2157578" cy="2157578"/>
          </a:xfrm>
          <a:prstGeom prst="rect">
            <a:avLst/>
          </a:prstGeom>
        </p:spPr>
      </p:pic>
      <p:pic>
        <p:nvPicPr>
          <p:cNvPr id="10" name="Picture 9" descr="A carved pumpkin with a lit candle&#10;&#10;Description automatically generated with low confidence">
            <a:extLst>
              <a:ext uri="{FF2B5EF4-FFF2-40B4-BE49-F238E27FC236}">
                <a16:creationId xmlns:a16="http://schemas.microsoft.com/office/drawing/2014/main" id="{D8B3E826-ABA2-704A-9A72-FFFFBCCAD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720" y="1843356"/>
            <a:ext cx="2157578" cy="21575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2306D4D-1948-7F98-EFA7-67D03C88928A}"/>
              </a:ext>
            </a:extLst>
          </p:cNvPr>
          <p:cNvSpPr txBox="1"/>
          <p:nvPr/>
        </p:nvSpPr>
        <p:spPr>
          <a:xfrm>
            <a:off x="2839392" y="5216961"/>
            <a:ext cx="7890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750 – 525 = 225 (ml)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B199A1-111F-B7D7-831A-8C50C1E2745D}"/>
              </a:ext>
            </a:extLst>
          </p:cNvPr>
          <p:cNvSpPr txBox="1"/>
          <p:nvPr/>
        </p:nvSpPr>
        <p:spPr>
          <a:xfrm>
            <a:off x="3856533" y="5864233"/>
            <a:ext cx="7890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225 mi-li-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lít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mật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ong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25B6524-9511-FA1A-8648-9936831A5D0F}"/>
              </a:ext>
            </a:extLst>
          </p:cNvPr>
          <p:cNvCxnSpPr>
            <a:cxnSpLocks/>
          </p:cNvCxnSpPr>
          <p:nvPr/>
        </p:nvCxnSpPr>
        <p:spPr>
          <a:xfrm>
            <a:off x="3503488" y="1181527"/>
            <a:ext cx="290758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E0A329C-902E-DF80-7536-5E79A8E75654}"/>
              </a:ext>
            </a:extLst>
          </p:cNvPr>
          <p:cNvCxnSpPr>
            <a:cxnSpLocks/>
          </p:cNvCxnSpPr>
          <p:nvPr/>
        </p:nvCxnSpPr>
        <p:spPr>
          <a:xfrm>
            <a:off x="6739847" y="1160979"/>
            <a:ext cx="35651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F9D68CC-D6C4-E6CD-BEEA-079BF765C263}"/>
              </a:ext>
            </a:extLst>
          </p:cNvPr>
          <p:cNvCxnSpPr>
            <a:cxnSpLocks/>
          </p:cNvCxnSpPr>
          <p:nvPr/>
        </p:nvCxnSpPr>
        <p:spPr>
          <a:xfrm>
            <a:off x="4130211" y="1664413"/>
            <a:ext cx="484940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CCDF8F-F14D-74D7-5198-345BD9C43028}"/>
              </a:ext>
            </a:extLst>
          </p:cNvPr>
          <p:cNvCxnSpPr>
            <a:cxnSpLocks/>
          </p:cNvCxnSpPr>
          <p:nvPr/>
        </p:nvCxnSpPr>
        <p:spPr>
          <a:xfrm>
            <a:off x="1890445" y="2198669"/>
            <a:ext cx="50343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0764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543165" y="1773788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r="11937"/>
          <a:stretch/>
        </p:blipFill>
        <p:spPr>
          <a:xfrm rot="5400000">
            <a:off x="-634894" y="719706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-1718111" y="1718112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237" y="505166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407" y="496434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7" y="1338168"/>
            <a:ext cx="1253969" cy="107173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08BFBF-B3FB-ED47-B4CC-2E5128970DD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51865" y="838914"/>
            <a:ext cx="6288269" cy="518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9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81311C-019F-4B62-8719-74E0902748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5" b="1388"/>
          <a:stretch/>
        </p:blipFill>
        <p:spPr>
          <a:xfrm>
            <a:off x="2204" y="1241"/>
            <a:ext cx="12214413" cy="68555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196128-9090-4703-AB93-6D28355B4AC6}"/>
              </a:ext>
            </a:extLst>
          </p:cNvPr>
          <p:cNvSpPr txBox="1"/>
          <p:nvPr/>
        </p:nvSpPr>
        <p:spPr>
          <a:xfrm>
            <a:off x="2559319" y="221822"/>
            <a:ext cx="8506567" cy="1323133"/>
          </a:xfrm>
          <a:prstGeom prst="rect">
            <a:avLst/>
          </a:prstGeom>
          <a:solidFill>
            <a:srgbClr val="FFFF9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998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Xứ</a:t>
            </a:r>
            <a:r>
              <a:rPr kumimoji="0" lang="en-US" sz="7998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7998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sở</a:t>
            </a:r>
            <a:r>
              <a:rPr kumimoji="0" lang="en-US" sz="7998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7998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kẹo</a:t>
            </a:r>
            <a:r>
              <a:rPr kumimoji="0" lang="en-US" sz="7998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7998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ngọt</a:t>
            </a:r>
            <a:endParaRPr kumimoji="0" lang="en-US" sz="7998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24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DF01FF-BA13-428A-A27E-18CF44C2D5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24" r="1924"/>
          <a:stretch/>
        </p:blipFill>
        <p:spPr>
          <a:xfrm>
            <a:off x="2204" y="-8281"/>
            <a:ext cx="12187592" cy="68555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95A56B-FFFE-4D97-9F6A-1ED1BB681D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7664" r="11497" b="8029"/>
          <a:stretch/>
        </p:blipFill>
        <p:spPr>
          <a:xfrm>
            <a:off x="8249129" y="2267370"/>
            <a:ext cx="4019868" cy="39514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CE2F19-6DD4-44A7-B76A-EF33249C8E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273" y="3876875"/>
            <a:ext cx="3046898" cy="30468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E90BCA-E70E-42A8-8F63-07AA3F92B5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" t="27777" r="14584" b="17501"/>
          <a:stretch/>
        </p:blipFill>
        <p:spPr>
          <a:xfrm>
            <a:off x="4477337" y="3648359"/>
            <a:ext cx="4330617" cy="3046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BB24BF-4278-459B-87A7-8BE1003EC60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0" t="26111" r="6805" b="20139"/>
          <a:stretch/>
        </p:blipFill>
        <p:spPr>
          <a:xfrm>
            <a:off x="2953889" y="2267370"/>
            <a:ext cx="3349960" cy="22664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286E21-83D2-4749-9DB9-F0588D5F3CD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7" t="8610" r="27501" b="8055"/>
          <a:stretch/>
        </p:blipFill>
        <p:spPr>
          <a:xfrm>
            <a:off x="32220" y="858180"/>
            <a:ext cx="2709703" cy="4323993"/>
          </a:xfrm>
          <a:prstGeom prst="rect">
            <a:avLst/>
          </a:prstGeom>
        </p:spPr>
      </p:pic>
      <p:pic>
        <p:nvPicPr>
          <p:cNvPr id="10" name="Picture 9">
            <a:hlinkClick r:id="rId10" action="ppaction://hlinksldjump"/>
            <a:extLst>
              <a:ext uri="{FF2B5EF4-FFF2-40B4-BE49-F238E27FC236}">
                <a16:creationId xmlns:a16="http://schemas.microsoft.com/office/drawing/2014/main" id="{DB6EDCD6-3A8D-4925-82BE-0AF20ED4FC0F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0672" y="617539"/>
            <a:ext cx="706664" cy="829526"/>
          </a:xfrm>
          <a:prstGeom prst="rect">
            <a:avLst/>
          </a:prstGeom>
        </p:spPr>
      </p:pic>
      <p:pic>
        <p:nvPicPr>
          <p:cNvPr id="12" name="Picture 11">
            <a:hlinkClick r:id="rId12" action="ppaction://hlinksldjump"/>
            <a:extLst>
              <a:ext uri="{FF2B5EF4-FFF2-40B4-BE49-F238E27FC236}">
                <a16:creationId xmlns:a16="http://schemas.microsoft.com/office/drawing/2014/main" id="{ACA46F40-FFA3-40FC-99CB-144B255974CE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9366" y="575749"/>
            <a:ext cx="706664" cy="829526"/>
          </a:xfrm>
          <a:prstGeom prst="rect">
            <a:avLst/>
          </a:prstGeom>
        </p:spPr>
      </p:pic>
      <p:pic>
        <p:nvPicPr>
          <p:cNvPr id="14" name="Picture 13">
            <a:hlinkClick r:id="rId14" action="ppaction://hlinksldjump"/>
            <a:extLst>
              <a:ext uri="{FF2B5EF4-FFF2-40B4-BE49-F238E27FC236}">
                <a16:creationId xmlns:a16="http://schemas.microsoft.com/office/drawing/2014/main" id="{CD2FC6C2-839C-4BE6-AEC3-D875C2D4629A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1979" y="300018"/>
            <a:ext cx="706664" cy="829526"/>
          </a:xfrm>
          <a:prstGeom prst="rect">
            <a:avLst/>
          </a:prstGeom>
        </p:spPr>
      </p:pic>
      <p:sp>
        <p:nvSpPr>
          <p:cNvPr id="2" name="Arrow: Right 1">
            <a:hlinkClick r:id="rId16" action="ppaction://hlinksldjump"/>
            <a:extLst>
              <a:ext uri="{FF2B5EF4-FFF2-40B4-BE49-F238E27FC236}">
                <a16:creationId xmlns:a16="http://schemas.microsoft.com/office/drawing/2014/main" id="{DE58CD09-C23A-4E03-A6ED-B93B88B67597}"/>
              </a:ext>
            </a:extLst>
          </p:cNvPr>
          <p:cNvSpPr/>
          <p:nvPr/>
        </p:nvSpPr>
        <p:spPr>
          <a:xfrm>
            <a:off x="10854506" y="5914852"/>
            <a:ext cx="964512" cy="7804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1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54B1CC-4899-4F5E-9D47-178D1A466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82"/>
          <a:stretch/>
        </p:blipFill>
        <p:spPr>
          <a:xfrm>
            <a:off x="2205" y="1241"/>
            <a:ext cx="12203258" cy="68555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5F96C6-0702-4FE9-B508-311FCEC18177}"/>
              </a:ext>
            </a:extLst>
          </p:cNvPr>
          <p:cNvSpPr txBox="1"/>
          <p:nvPr/>
        </p:nvSpPr>
        <p:spPr>
          <a:xfrm>
            <a:off x="6908800" y="2625912"/>
            <a:ext cx="161600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199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600</a:t>
            </a:r>
          </a:p>
        </p:txBody>
      </p:sp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9980DBD-F18C-485A-9302-847BF81CBE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4" t="26075" r="33130" b="31789"/>
          <a:stretch/>
        </p:blipFill>
        <p:spPr>
          <a:xfrm rot="21150277">
            <a:off x="150834" y="4411747"/>
            <a:ext cx="1358474" cy="23677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21B8CA2-FDAA-4B66-BAF3-7DC2A07A13CD}"/>
              </a:ext>
            </a:extLst>
          </p:cNvPr>
          <p:cNvSpPr txBox="1"/>
          <p:nvPr/>
        </p:nvSpPr>
        <p:spPr>
          <a:xfrm>
            <a:off x="6042095" y="1544547"/>
            <a:ext cx="4957203" cy="923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200 x 3 = ?</a:t>
            </a:r>
          </a:p>
        </p:txBody>
      </p:sp>
    </p:spTree>
    <p:extLst>
      <p:ext uri="{BB962C8B-B14F-4D97-AF65-F5344CB8AC3E}">
        <p14:creationId xmlns:p14="http://schemas.microsoft.com/office/powerpoint/2010/main" val="265553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54B1CC-4899-4F5E-9D47-178D1A466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82"/>
          <a:stretch/>
        </p:blipFill>
        <p:spPr>
          <a:xfrm>
            <a:off x="2205" y="1241"/>
            <a:ext cx="12203258" cy="68555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5F96C6-0702-4FE9-B508-311FCEC18177}"/>
              </a:ext>
            </a:extLst>
          </p:cNvPr>
          <p:cNvSpPr txBox="1"/>
          <p:nvPr/>
        </p:nvSpPr>
        <p:spPr>
          <a:xfrm>
            <a:off x="6949440" y="2741935"/>
            <a:ext cx="1645201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199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600</a:t>
            </a:r>
          </a:p>
        </p:txBody>
      </p:sp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9980DBD-F18C-485A-9302-847BF81CBE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4" t="26075" r="33130" b="31789"/>
          <a:stretch/>
        </p:blipFill>
        <p:spPr>
          <a:xfrm rot="21150277">
            <a:off x="-15446" y="4566797"/>
            <a:ext cx="1358474" cy="23677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21B8CA2-FDAA-4B66-BAF3-7DC2A07A13CD}"/>
              </a:ext>
            </a:extLst>
          </p:cNvPr>
          <p:cNvSpPr txBox="1"/>
          <p:nvPr/>
        </p:nvSpPr>
        <p:spPr>
          <a:xfrm>
            <a:off x="6133535" y="1544547"/>
            <a:ext cx="4957203" cy="923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399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x 4 =?</a:t>
            </a:r>
            <a:endParaRPr kumimoji="0" lang="en-US" sz="5399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8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83B76E-5223-4F7D-8C3A-40478D61FFF6}"/>
              </a:ext>
            </a:extLst>
          </p:cNvPr>
          <p:cNvSpPr/>
          <p:nvPr/>
        </p:nvSpPr>
        <p:spPr>
          <a:xfrm>
            <a:off x="562461" y="98474"/>
            <a:ext cx="11324739" cy="6639951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89171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FCE7BF72-6E05-4D0E-9BBA-4B313317C2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5507" y="1466362"/>
            <a:ext cx="2283500" cy="2660316"/>
          </a:xfrm>
          <a:prstGeom prst="rect">
            <a:avLst/>
          </a:prstGeom>
        </p:spPr>
      </p:pic>
      <p:pic>
        <p:nvPicPr>
          <p:cNvPr id="11" name="Picture 10">
            <a:hlinkClick r:id="rId6" action="ppaction://hlinksldjump"/>
            <a:extLst>
              <a:ext uri="{FF2B5EF4-FFF2-40B4-BE49-F238E27FC236}">
                <a16:creationId xmlns:a16="http://schemas.microsoft.com/office/drawing/2014/main" id="{B55798E5-D727-4BD7-8C0A-47CF9AF867D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9" t="-1267" r="43802" b="65539"/>
          <a:stretch/>
        </p:blipFill>
        <p:spPr>
          <a:xfrm>
            <a:off x="7875218" y="1452575"/>
            <a:ext cx="2078297" cy="2759967"/>
          </a:xfrm>
          <a:prstGeom prst="rect">
            <a:avLst/>
          </a:prstGeom>
        </p:spPr>
      </p:pic>
      <p:pic>
        <p:nvPicPr>
          <p:cNvPr id="13" name="Picture 12">
            <a:hlinkClick r:id="rId8" action="ppaction://hlinksldjump"/>
            <a:extLst>
              <a:ext uri="{FF2B5EF4-FFF2-40B4-BE49-F238E27FC236}">
                <a16:creationId xmlns:a16="http://schemas.microsoft.com/office/drawing/2014/main" id="{44145131-3E1E-4A2D-8238-39009AC00D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8684" y="3798073"/>
            <a:ext cx="2937730" cy="2588308"/>
          </a:xfrm>
          <a:prstGeom prst="rect">
            <a:avLst/>
          </a:prstGeom>
        </p:spPr>
      </p:pic>
      <p:pic>
        <p:nvPicPr>
          <p:cNvPr id="15" name="Picture 14">
            <a:hlinkClick r:id="rId10" action="ppaction://hlinksldjump"/>
            <a:extLst>
              <a:ext uri="{FF2B5EF4-FFF2-40B4-BE49-F238E27FC236}">
                <a16:creationId xmlns:a16="http://schemas.microsoft.com/office/drawing/2014/main" id="{0CCE6F98-DE5F-4C9B-82BF-03FB726AFC1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3324" t="3061"/>
          <a:stretch/>
        </p:blipFill>
        <p:spPr>
          <a:xfrm>
            <a:off x="4201552" y="3960162"/>
            <a:ext cx="2289157" cy="25498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650B69-43B7-4F8F-981C-8F864D08886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61" y="3816465"/>
            <a:ext cx="3412928" cy="28372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4B6B51-53F3-48B6-960F-BCBC59FFCD9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9326" y="2186961"/>
            <a:ext cx="1352823" cy="18668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F664303-061C-4A57-B530-CF9E294F593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82150" y="2714625"/>
            <a:ext cx="1447516" cy="14475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14AA1A-86F0-45DD-8006-0F65790240A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3454" y="4710703"/>
            <a:ext cx="2147297" cy="214729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9B315E2-7752-44AF-A88F-E13B4804B5B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42478" y="4543425"/>
            <a:ext cx="1816486" cy="1816486"/>
          </a:xfrm>
          <a:prstGeom prst="rect">
            <a:avLst/>
          </a:prstGeom>
        </p:spPr>
      </p:pic>
      <p:sp>
        <p:nvSpPr>
          <p:cNvPr id="12" name="Arrow: Right 11">
            <a:hlinkClick r:id="rId17" action="ppaction://hlinksldjump"/>
            <a:extLst>
              <a:ext uri="{FF2B5EF4-FFF2-40B4-BE49-F238E27FC236}">
                <a16:creationId xmlns:a16="http://schemas.microsoft.com/office/drawing/2014/main" id="{0E86CE8A-F49B-4D1A-BA08-3831765C598B}"/>
              </a:ext>
            </a:extLst>
          </p:cNvPr>
          <p:cNvSpPr/>
          <p:nvPr/>
        </p:nvSpPr>
        <p:spPr>
          <a:xfrm>
            <a:off x="11155680" y="6144628"/>
            <a:ext cx="957683" cy="509113"/>
          </a:xfrm>
          <a:prstGeom prst="rightArrow">
            <a:avLst/>
          </a:prstGeom>
          <a:solidFill>
            <a:srgbClr val="88D656"/>
          </a:solidFill>
          <a:ln>
            <a:solidFill>
              <a:srgbClr val="952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DB747A5-7E09-3ED4-F4D5-B621DE904A0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68925" y="252364"/>
            <a:ext cx="7352413" cy="1103472"/>
          </a:xfrm>
          <a:prstGeom prst="rect">
            <a:avLst/>
          </a:prstGeom>
        </p:spPr>
      </p:pic>
      <p:pic>
        <p:nvPicPr>
          <p:cNvPr id="3" name="nhạc hay">
            <a:hlinkClick r:id="" action="ppaction://media"/>
            <a:extLst>
              <a:ext uri="{FF2B5EF4-FFF2-40B4-BE49-F238E27FC236}">
                <a16:creationId xmlns:a16="http://schemas.microsoft.com/office/drawing/2014/main" id="{0225EBA6-94F6-5B09-BF29-7B094BACDB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727075" y="368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677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1164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54B1CC-4899-4F5E-9D47-178D1A4660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82"/>
          <a:stretch/>
        </p:blipFill>
        <p:spPr>
          <a:xfrm>
            <a:off x="2205" y="1241"/>
            <a:ext cx="12203258" cy="68555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5F96C6-0702-4FE9-B508-311FCEC18177}"/>
              </a:ext>
            </a:extLst>
          </p:cNvPr>
          <p:cNvSpPr txBox="1"/>
          <p:nvPr/>
        </p:nvSpPr>
        <p:spPr>
          <a:xfrm>
            <a:off x="6786880" y="2625912"/>
            <a:ext cx="173792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199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530</a:t>
            </a:r>
          </a:p>
        </p:txBody>
      </p:sp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19980DBD-F18C-485A-9302-847BF81CBE3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4" t="26075" r="33130" b="31789"/>
          <a:stretch/>
        </p:blipFill>
        <p:spPr>
          <a:xfrm rot="21150277">
            <a:off x="-15446" y="4566796"/>
            <a:ext cx="1358474" cy="23677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21B8CA2-FDAA-4B66-BAF3-7DC2A07A13CD}"/>
              </a:ext>
            </a:extLst>
          </p:cNvPr>
          <p:cNvSpPr txBox="1"/>
          <p:nvPr/>
        </p:nvSpPr>
        <p:spPr>
          <a:xfrm>
            <a:off x="5920175" y="1534387"/>
            <a:ext cx="4957203" cy="923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106 x 5 = ?</a:t>
            </a:r>
          </a:p>
        </p:txBody>
      </p:sp>
    </p:spTree>
    <p:extLst>
      <p:ext uri="{BB962C8B-B14F-4D97-AF65-F5344CB8AC3E}">
        <p14:creationId xmlns:p14="http://schemas.microsoft.com/office/powerpoint/2010/main" val="44234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595798" y="2919345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r="11937"/>
          <a:stretch/>
        </p:blipFill>
        <p:spPr>
          <a:xfrm rot="5400000">
            <a:off x="-772941" y="710997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-1718111" y="1709400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650" y="515007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120" y="940056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57" y="539396"/>
            <a:ext cx="1253969" cy="107173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F942E7B-0222-46AB-8947-B8DA01DD0C7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011" y="2733374"/>
            <a:ext cx="2006784" cy="14622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3F066F23-1ECD-B1A3-91E1-DD2EDD34698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097" y="3654360"/>
            <a:ext cx="5035054" cy="3556874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3A9D6B-1C3E-F838-718A-046D43C7A31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46380" y="879703"/>
            <a:ext cx="9126503" cy="396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1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4245843-7B95-4571-A0BD-3B731DAE06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90" t="4102" r="20598"/>
          <a:stretch/>
        </p:blipFill>
        <p:spPr>
          <a:xfrm>
            <a:off x="2127739" y="0"/>
            <a:ext cx="4876800" cy="65766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E6657D-B59F-46EF-BCF4-68B80BB37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4197684"/>
            <a:ext cx="2283500" cy="26603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959F955-A17F-4094-99D0-871B77F3B1EB}"/>
              </a:ext>
            </a:extLst>
          </p:cNvPr>
          <p:cNvSpPr txBox="1"/>
          <p:nvPr/>
        </p:nvSpPr>
        <p:spPr>
          <a:xfrm>
            <a:off x="2390447" y="2443358"/>
            <a:ext cx="4351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102 x 2 = ?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E18B58E-BA59-40D4-AC1A-B53171F586EF}"/>
              </a:ext>
            </a:extLst>
          </p:cNvPr>
          <p:cNvGrpSpPr/>
          <p:nvPr/>
        </p:nvGrpSpPr>
        <p:grpSpPr>
          <a:xfrm>
            <a:off x="7222363" y="1316736"/>
            <a:ext cx="4627011" cy="1716385"/>
            <a:chOff x="7349021" y="2594357"/>
            <a:chExt cx="4627011" cy="1716385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A3E7FDF1-C19A-48F5-AEF5-1860441CD5FF}"/>
                </a:ext>
              </a:extLst>
            </p:cNvPr>
            <p:cNvSpPr/>
            <p:nvPr/>
          </p:nvSpPr>
          <p:spPr>
            <a:xfrm>
              <a:off x="7349021" y="2594357"/>
              <a:ext cx="4623987" cy="17163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B227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3B02642-9A38-487E-B906-BF9E509671C8}"/>
                </a:ext>
              </a:extLst>
            </p:cNvPr>
            <p:cNvSpPr txBox="1"/>
            <p:nvPr/>
          </p:nvSpPr>
          <p:spPr>
            <a:xfrm>
              <a:off x="7502818" y="2898572"/>
              <a:ext cx="447321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204</a:t>
              </a:r>
              <a:endPara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rgbClr val="8C1D1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C0F8A79-7D99-4BD4-806C-4A876F9559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17" t="61333"/>
          <a:stretch/>
        </p:blipFill>
        <p:spPr>
          <a:xfrm>
            <a:off x="8146491" y="2991787"/>
            <a:ext cx="2508842" cy="3566160"/>
          </a:xfrm>
          <a:prstGeom prst="rect">
            <a:avLst/>
          </a:prstGeom>
        </p:spPr>
      </p:pic>
      <p:pic>
        <p:nvPicPr>
          <p:cNvPr id="18" name="Picture 17">
            <a:hlinkClick r:id="rId5" action="ppaction://hlinksldjump"/>
            <a:extLst>
              <a:ext uri="{FF2B5EF4-FFF2-40B4-BE49-F238E27FC236}">
                <a16:creationId xmlns:a16="http://schemas.microsoft.com/office/drawing/2014/main" id="{E0DD2958-C60D-4104-9913-EED935CD8AE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836" r="8438" b="21274"/>
          <a:stretch/>
        </p:blipFill>
        <p:spPr>
          <a:xfrm>
            <a:off x="10014995" y="5863987"/>
            <a:ext cx="2177005" cy="98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376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4245843-7B95-4571-A0BD-3B731DAE06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90" t="4102" r="20598"/>
          <a:stretch/>
        </p:blipFill>
        <p:spPr>
          <a:xfrm>
            <a:off x="2057401" y="545193"/>
            <a:ext cx="4876800" cy="53316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D00DC8-06BB-417C-A898-31515037AB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24" t="3061"/>
          <a:stretch/>
        </p:blipFill>
        <p:spPr>
          <a:xfrm>
            <a:off x="423975" y="3903262"/>
            <a:ext cx="2527504" cy="28153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4F5B9B-9CCD-42FF-B1F1-436A91A7F380}"/>
              </a:ext>
            </a:extLst>
          </p:cNvPr>
          <p:cNvSpPr txBox="1"/>
          <p:nvPr/>
        </p:nvSpPr>
        <p:spPr>
          <a:xfrm>
            <a:off x="2244142" y="2391780"/>
            <a:ext cx="46176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6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213 x 3 = 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446DDE-DC30-409F-AC99-853FD3D626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1" y="3746837"/>
            <a:ext cx="3574745" cy="2971800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  <a:extLst>
              <a:ext uri="{FF2B5EF4-FFF2-40B4-BE49-F238E27FC236}">
                <a16:creationId xmlns:a16="http://schemas.microsoft.com/office/drawing/2014/main" id="{D72ED5B8-944A-4F02-88FE-E2415917CB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836" r="8438" b="21274"/>
          <a:stretch/>
        </p:blipFill>
        <p:spPr>
          <a:xfrm>
            <a:off x="9867313" y="5731658"/>
            <a:ext cx="2177005" cy="98697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E40BE47-AF59-4FEE-A748-433DAF8B8148}"/>
              </a:ext>
            </a:extLst>
          </p:cNvPr>
          <p:cNvGrpSpPr/>
          <p:nvPr/>
        </p:nvGrpSpPr>
        <p:grpSpPr>
          <a:xfrm>
            <a:off x="7222363" y="1316736"/>
            <a:ext cx="4623987" cy="1716385"/>
            <a:chOff x="7349021" y="2594357"/>
            <a:chExt cx="4623987" cy="171638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BB292E5-39AB-4CA2-AC97-F5D9287399B9}"/>
                </a:ext>
              </a:extLst>
            </p:cNvPr>
            <p:cNvSpPr/>
            <p:nvPr/>
          </p:nvSpPr>
          <p:spPr>
            <a:xfrm>
              <a:off x="7349021" y="2594357"/>
              <a:ext cx="4623987" cy="17163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B227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A45777-39A5-4E45-8C9D-217433650817}"/>
                </a:ext>
              </a:extLst>
            </p:cNvPr>
            <p:cNvSpPr txBox="1"/>
            <p:nvPr/>
          </p:nvSpPr>
          <p:spPr>
            <a:xfrm>
              <a:off x="7426618" y="3018587"/>
              <a:ext cx="447321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639</a:t>
              </a:r>
              <a:endPara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srgbClr val="8C1D1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58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4245843-7B95-4571-A0BD-3B731DAE06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90" t="4102" r="20598"/>
          <a:stretch/>
        </p:blipFill>
        <p:spPr>
          <a:xfrm>
            <a:off x="2057401" y="545193"/>
            <a:ext cx="4876800" cy="53316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4F5B9B-9CCD-42FF-B1F1-436A91A7F380}"/>
              </a:ext>
            </a:extLst>
          </p:cNvPr>
          <p:cNvSpPr txBox="1"/>
          <p:nvPr/>
        </p:nvSpPr>
        <p:spPr>
          <a:xfrm>
            <a:off x="2177467" y="1934580"/>
            <a:ext cx="46176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VN" sz="6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114 x 4 =</a:t>
            </a:r>
            <a:r>
              <a:rPr lang="en-US" sz="6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  <a:endParaRPr lang="en-VN" sz="6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446DDE-DC30-409F-AC99-853FD3D626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1" y="3746837"/>
            <a:ext cx="3574745" cy="2971800"/>
          </a:xfrm>
          <a:prstGeom prst="rect">
            <a:avLst/>
          </a:prstGeom>
        </p:spPr>
      </p:pic>
      <p:pic>
        <p:nvPicPr>
          <p:cNvPr id="15" name="Picture 14">
            <a:hlinkClick r:id="rId4" action="ppaction://hlinksldjump"/>
            <a:extLst>
              <a:ext uri="{FF2B5EF4-FFF2-40B4-BE49-F238E27FC236}">
                <a16:creationId xmlns:a16="http://schemas.microsoft.com/office/drawing/2014/main" id="{D72ED5B8-944A-4F02-88FE-E2415917CB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836" r="8438" b="21274"/>
          <a:stretch/>
        </p:blipFill>
        <p:spPr>
          <a:xfrm>
            <a:off x="9867313" y="5731658"/>
            <a:ext cx="2177005" cy="98697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E40BE47-AF59-4FEE-A748-433DAF8B8148}"/>
              </a:ext>
            </a:extLst>
          </p:cNvPr>
          <p:cNvGrpSpPr/>
          <p:nvPr/>
        </p:nvGrpSpPr>
        <p:grpSpPr>
          <a:xfrm>
            <a:off x="7222363" y="1316736"/>
            <a:ext cx="4623987" cy="1716385"/>
            <a:chOff x="7349021" y="2594357"/>
            <a:chExt cx="4623987" cy="171638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BB292E5-39AB-4CA2-AC97-F5D9287399B9}"/>
                </a:ext>
              </a:extLst>
            </p:cNvPr>
            <p:cNvSpPr/>
            <p:nvPr/>
          </p:nvSpPr>
          <p:spPr>
            <a:xfrm>
              <a:off x="7349021" y="2594357"/>
              <a:ext cx="4623987" cy="17163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B227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A45777-39A5-4E45-8C9D-217433650817}"/>
                </a:ext>
              </a:extLst>
            </p:cNvPr>
            <p:cNvSpPr txBox="1"/>
            <p:nvPr/>
          </p:nvSpPr>
          <p:spPr>
            <a:xfrm>
              <a:off x="7483768" y="2780462"/>
              <a:ext cx="44732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1" i="0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456</a:t>
              </a:r>
              <a:endParaRPr kumimoji="0" lang="vi-VN" sz="8000" b="1" i="0" u="none" strike="noStrike" kern="1200" cap="none" spc="0" normalizeH="0" baseline="0" noProof="0" dirty="0">
                <a:ln>
                  <a:noFill/>
                </a:ln>
                <a:solidFill>
                  <a:srgbClr val="8C1D1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58A50828-EC99-4CC0-BB5B-4A6C8003F3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9" t="-1267" r="43802" b="65539"/>
          <a:stretch/>
        </p:blipFill>
        <p:spPr>
          <a:xfrm>
            <a:off x="522029" y="4057405"/>
            <a:ext cx="2078297" cy="275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5372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4245843-7B95-4571-A0BD-3B731DAE06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90" t="4102" r="20598"/>
          <a:stretch/>
        </p:blipFill>
        <p:spPr>
          <a:xfrm>
            <a:off x="618978" y="94147"/>
            <a:ext cx="7047914" cy="34015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959F955-A17F-4094-99D0-871B77F3B1EB}"/>
              </a:ext>
            </a:extLst>
          </p:cNvPr>
          <p:cNvSpPr txBox="1"/>
          <p:nvPr/>
        </p:nvSpPr>
        <p:spPr>
          <a:xfrm>
            <a:off x="624342" y="1025579"/>
            <a:ext cx="66908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VN" sz="7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x 5 =</a:t>
            </a:r>
            <a:r>
              <a:rPr lang="en-US" sz="7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  <a:endParaRPr lang="en-VN" sz="7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AD0343-DC4C-4822-A5F3-5D972C8D2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00" y="3988338"/>
            <a:ext cx="2937730" cy="258830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304DE35-B823-48B5-82E1-BFD17AB43F8B}"/>
              </a:ext>
            </a:extLst>
          </p:cNvPr>
          <p:cNvGrpSpPr/>
          <p:nvPr/>
        </p:nvGrpSpPr>
        <p:grpSpPr>
          <a:xfrm>
            <a:off x="8059611" y="1943100"/>
            <a:ext cx="3999039" cy="2131652"/>
            <a:chOff x="7712940" y="1835161"/>
            <a:chExt cx="2964439" cy="1978044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F078893-0B5E-4DF1-AD7E-D672F1292B08}"/>
                </a:ext>
              </a:extLst>
            </p:cNvPr>
            <p:cNvSpPr/>
            <p:nvPr/>
          </p:nvSpPr>
          <p:spPr>
            <a:xfrm>
              <a:off x="7712940" y="1835161"/>
              <a:ext cx="2964439" cy="1978044"/>
            </a:xfrm>
            <a:prstGeom prst="roundRect">
              <a:avLst>
                <a:gd name="adj" fmla="val 33643"/>
              </a:avLst>
            </a:prstGeom>
            <a:solidFill>
              <a:schemeClr val="bg1"/>
            </a:solidFill>
            <a:ln w="38100">
              <a:solidFill>
                <a:srgbClr val="B227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0564B63-896D-4846-938A-95CC8E4BAFA3}"/>
                </a:ext>
              </a:extLst>
            </p:cNvPr>
            <p:cNvSpPr txBox="1"/>
            <p:nvPr/>
          </p:nvSpPr>
          <p:spPr>
            <a:xfrm>
              <a:off x="7712940" y="2246954"/>
              <a:ext cx="2964439" cy="134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800</a:t>
              </a:r>
              <a:endParaRPr kumimoji="0" lang="vi-VN" sz="8800" b="1" i="0" u="none" strike="noStrike" kern="1200" cap="none" spc="0" normalizeH="0" baseline="0" noProof="0" dirty="0">
                <a:ln>
                  <a:noFill/>
                </a:ln>
                <a:solidFill>
                  <a:srgbClr val="8C1D1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54F8DB2-026C-4BD7-9CAB-F1024067CE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091" y="3886200"/>
            <a:ext cx="3574745" cy="2971800"/>
          </a:xfrm>
          <a:prstGeom prst="rect">
            <a:avLst/>
          </a:prstGeom>
        </p:spPr>
      </p:pic>
      <p:pic>
        <p:nvPicPr>
          <p:cNvPr id="14" name="Picture 13">
            <a:hlinkClick r:id="rId5" action="ppaction://hlinksldjump"/>
            <a:extLst>
              <a:ext uri="{FF2B5EF4-FFF2-40B4-BE49-F238E27FC236}">
                <a16:creationId xmlns:a16="http://schemas.microsoft.com/office/drawing/2014/main" id="{C2A7F9C6-CE1D-4DC8-8FB4-673452AFEC6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836" r="8438" b="21274"/>
          <a:stretch/>
        </p:blipFill>
        <p:spPr>
          <a:xfrm>
            <a:off x="9755695" y="5813040"/>
            <a:ext cx="2177005" cy="98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51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805804" y="2919346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r="11937"/>
          <a:stretch/>
        </p:blipFill>
        <p:spPr>
          <a:xfrm rot="5400000">
            <a:off x="-772941" y="710997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-1718111" y="1709400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650" y="515007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120" y="940056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57" y="539396"/>
            <a:ext cx="1253969" cy="107173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22" name="图片 2">
            <a:extLst>
              <a:ext uri="{FF2B5EF4-FFF2-40B4-BE49-F238E27FC236}">
                <a16:creationId xmlns:a16="http://schemas.microsoft.com/office/drawing/2014/main" id="{1023FB54-39AF-60DC-106F-8223A136F66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826" y="4346975"/>
            <a:ext cx="3912340" cy="2763764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9A195F6-EDD4-4795-E3E9-E8DEA882FC3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90110" y="211521"/>
            <a:ext cx="2969009" cy="14570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2F646B-D48C-88A5-3D74-7313B957EAF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67666" y="4427531"/>
            <a:ext cx="3304318" cy="16033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7BF706-92B9-06EC-0451-B973EC6A14D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47400" y="1841653"/>
            <a:ext cx="11028620" cy="2328874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5358DC5-65C1-FA25-4C69-13D0092D2A0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495" y="4989427"/>
            <a:ext cx="1456042" cy="1456042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1465440-2FAF-258F-9952-576F3A2F01A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0075" y="0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2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D3C9B-C440-A374-3DF3-393587384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4270C71C-0679-6D69-CA9D-37CA4B216D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543165" y="1773788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7B9D500-19BD-4515-8F14-29EAD71B54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C87FFF3-1965-F586-3306-D440AAEB3F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6" r="11937"/>
          <a:stretch/>
        </p:blipFill>
        <p:spPr>
          <a:xfrm rot="5400000">
            <a:off x="-634894" y="719706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810840A-CCBB-3CA5-66EA-C9C2200370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14844" b="26235"/>
          <a:stretch/>
        </p:blipFill>
        <p:spPr>
          <a:xfrm rot="5400000">
            <a:off x="-1718111" y="1718112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17C59CD-75B3-0565-0DAE-11B3A29679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237" y="505166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5CD168E-781F-77B4-373E-EE67B176FE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407" y="496434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A69E577-36BB-DF9F-4121-B7589E24EC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20458" r="7564" b="-209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B3D9A1B-C181-F15C-1CC2-C5EEE1A0F4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F9BA01B-E292-5EBF-C63B-01D9A14595A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7" y="1338168"/>
            <a:ext cx="1253969" cy="107173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6296CA1-55FC-1B89-D1F3-81732B72CAE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7640D3-BF4A-A3AC-1B61-F69BE33665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511" y="841783"/>
            <a:ext cx="6395258" cy="524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4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D79AB91C-CC37-48F6-B28E-A2DD63E39754}"/>
              </a:ext>
            </a:extLst>
          </p:cNvPr>
          <p:cNvSpPr/>
          <p:nvPr/>
        </p:nvSpPr>
        <p:spPr>
          <a:xfrm>
            <a:off x="734260" y="415654"/>
            <a:ext cx="581025" cy="56197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AE64CB-B100-4B0E-AEFD-EB0E8CC791F8}"/>
              </a:ext>
            </a:extLst>
          </p:cNvPr>
          <p:cNvSpPr txBox="1"/>
          <p:nvPr/>
        </p:nvSpPr>
        <p:spPr>
          <a:xfrm>
            <a:off x="1362910" y="368029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C2CC143B-7AA1-4EDA-9E81-E8C79C0F0E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371555"/>
              </p:ext>
            </p:extLst>
          </p:nvPr>
        </p:nvGraphicFramePr>
        <p:xfrm>
          <a:off x="842482" y="1562146"/>
          <a:ext cx="10551560" cy="3092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0312">
                  <a:extLst>
                    <a:ext uri="{9D8B030D-6E8A-4147-A177-3AD203B41FA5}">
                      <a16:colId xmlns:a16="http://schemas.microsoft.com/office/drawing/2014/main" val="824111593"/>
                    </a:ext>
                  </a:extLst>
                </a:gridCol>
                <a:gridCol w="2110312">
                  <a:extLst>
                    <a:ext uri="{9D8B030D-6E8A-4147-A177-3AD203B41FA5}">
                      <a16:colId xmlns:a16="http://schemas.microsoft.com/office/drawing/2014/main" val="3971177113"/>
                    </a:ext>
                  </a:extLst>
                </a:gridCol>
                <a:gridCol w="2110312">
                  <a:extLst>
                    <a:ext uri="{9D8B030D-6E8A-4147-A177-3AD203B41FA5}">
                      <a16:colId xmlns:a16="http://schemas.microsoft.com/office/drawing/2014/main" val="4229366137"/>
                    </a:ext>
                  </a:extLst>
                </a:gridCol>
                <a:gridCol w="2110312">
                  <a:extLst>
                    <a:ext uri="{9D8B030D-6E8A-4147-A177-3AD203B41FA5}">
                      <a16:colId xmlns:a16="http://schemas.microsoft.com/office/drawing/2014/main" val="60612553"/>
                    </a:ext>
                  </a:extLst>
                </a:gridCol>
                <a:gridCol w="2110312">
                  <a:extLst>
                    <a:ext uri="{9D8B030D-6E8A-4147-A177-3AD203B41FA5}">
                      <a16:colId xmlns:a16="http://schemas.microsoft.com/office/drawing/2014/main" val="1683138857"/>
                    </a:ext>
                  </a:extLst>
                </a:gridCol>
              </a:tblGrid>
              <a:tr h="951914">
                <a:tc>
                  <a:txBody>
                    <a:bodyPr/>
                    <a:lstStyle/>
                    <a:p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Thừa</a:t>
                      </a: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số</a:t>
                      </a:r>
                      <a:endParaRPr lang="en-US" sz="3600" b="1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341058"/>
                  </a:ext>
                </a:extLst>
              </a:tr>
              <a:tr h="9519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Thừa</a:t>
                      </a: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số</a:t>
                      </a:r>
                      <a:endParaRPr lang="en-US" sz="3600" b="1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endParaRPr lang="en-US" sz="3600" b="1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650453"/>
                  </a:ext>
                </a:extLst>
              </a:tr>
              <a:tr h="951914">
                <a:tc>
                  <a:txBody>
                    <a:bodyPr/>
                    <a:lstStyle/>
                    <a:p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Tích</a:t>
                      </a:r>
                      <a:endParaRPr lang="en-US" sz="3600" b="1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631556"/>
                  </a:ext>
                </a:extLst>
              </a:tr>
            </a:tbl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61CDC97-8120-42EB-BBD6-48E29E73F936}"/>
              </a:ext>
            </a:extLst>
          </p:cNvPr>
          <p:cNvSpPr/>
          <p:nvPr/>
        </p:nvSpPr>
        <p:spPr>
          <a:xfrm>
            <a:off x="3226085" y="3791164"/>
            <a:ext cx="1602769" cy="66782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836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D5B9FC5-9876-4532-AD4B-F22177680B7F}"/>
              </a:ext>
            </a:extLst>
          </p:cNvPr>
          <p:cNvSpPr/>
          <p:nvPr/>
        </p:nvSpPr>
        <p:spPr>
          <a:xfrm>
            <a:off x="5342562" y="3770616"/>
            <a:ext cx="1602769" cy="66782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759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A090027-2469-4DBA-9CF3-007A3977D885}"/>
              </a:ext>
            </a:extLst>
          </p:cNvPr>
          <p:cNvSpPr/>
          <p:nvPr/>
        </p:nvSpPr>
        <p:spPr>
          <a:xfrm>
            <a:off x="7428215" y="3791164"/>
            <a:ext cx="1602769" cy="66782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798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34043FC-C044-4F0E-B509-AE446442EEC5}"/>
              </a:ext>
            </a:extLst>
          </p:cNvPr>
          <p:cNvSpPr/>
          <p:nvPr/>
        </p:nvSpPr>
        <p:spPr>
          <a:xfrm>
            <a:off x="9483047" y="3811712"/>
            <a:ext cx="1602769" cy="66782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963</a:t>
            </a:r>
          </a:p>
        </p:txBody>
      </p:sp>
    </p:spTree>
    <p:extLst>
      <p:ext uri="{BB962C8B-B14F-4D97-AF65-F5344CB8AC3E}">
        <p14:creationId xmlns:p14="http://schemas.microsoft.com/office/powerpoint/2010/main" val="3062222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500" dirty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1_Toán 2 SH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6967E"/>
      </a:accent1>
      <a:accent2>
        <a:srgbClr val="E94941"/>
      </a:accent2>
      <a:accent3>
        <a:srgbClr val="F4992C"/>
      </a:accent3>
      <a:accent4>
        <a:srgbClr val="EC8E6C"/>
      </a:accent4>
      <a:accent5>
        <a:srgbClr val="06967E"/>
      </a:accent5>
      <a:accent6>
        <a:srgbClr val="E94941"/>
      </a:accent6>
      <a:hlink>
        <a:srgbClr val="F4992C"/>
      </a:hlink>
      <a:folHlink>
        <a:srgbClr val="EC8E6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6967E"/>
      </a:accent1>
      <a:accent2>
        <a:srgbClr val="E94941"/>
      </a:accent2>
      <a:accent3>
        <a:srgbClr val="F4992C"/>
      </a:accent3>
      <a:accent4>
        <a:srgbClr val="EC8E6C"/>
      </a:accent4>
      <a:accent5>
        <a:srgbClr val="06967E"/>
      </a:accent5>
      <a:accent6>
        <a:srgbClr val="E94941"/>
      </a:accent6>
      <a:hlink>
        <a:srgbClr val="F4992C"/>
      </a:hlink>
      <a:folHlink>
        <a:srgbClr val="EC8E6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6967E"/>
    </a:accent1>
    <a:accent2>
      <a:srgbClr val="E94941"/>
    </a:accent2>
    <a:accent3>
      <a:srgbClr val="F4992C"/>
    </a:accent3>
    <a:accent4>
      <a:srgbClr val="EC8E6C"/>
    </a:accent4>
    <a:accent5>
      <a:srgbClr val="06967E"/>
    </a:accent5>
    <a:accent6>
      <a:srgbClr val="E94941"/>
    </a:accent6>
    <a:hlink>
      <a:srgbClr val="F4992C"/>
    </a:hlink>
    <a:folHlink>
      <a:srgbClr val="EC8E6C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6967E"/>
    </a:accent1>
    <a:accent2>
      <a:srgbClr val="E94941"/>
    </a:accent2>
    <a:accent3>
      <a:srgbClr val="F4992C"/>
    </a:accent3>
    <a:accent4>
      <a:srgbClr val="EC8E6C"/>
    </a:accent4>
    <a:accent5>
      <a:srgbClr val="06967E"/>
    </a:accent5>
    <a:accent6>
      <a:srgbClr val="E94941"/>
    </a:accent6>
    <a:hlink>
      <a:srgbClr val="F4992C"/>
    </a:hlink>
    <a:folHlink>
      <a:srgbClr val="EC8E6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312</Words>
  <Application>Microsoft Office PowerPoint</Application>
  <PresentationFormat>Widescreen</PresentationFormat>
  <Paragraphs>77</Paragraphs>
  <Slides>21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等线</vt:lpstr>
      <vt:lpstr>Arial</vt:lpstr>
      <vt:lpstr>Calibri</vt:lpstr>
      <vt:lpstr>Calibri Light</vt:lpstr>
      <vt:lpstr>Cambria</vt:lpstr>
      <vt:lpstr>Times New Roman</vt:lpstr>
      <vt:lpstr>包图主题2</vt:lpstr>
      <vt:lpstr>1_Toán 2 SHS</vt:lpstr>
      <vt:lpstr>11_Office Theme</vt:lpstr>
      <vt:lpstr>Office 主题</vt:lpstr>
      <vt:lpstr>1_Office 主题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60</cp:revision>
  <dcterms:created xsi:type="dcterms:W3CDTF">2022-09-06T00:47:11Z</dcterms:created>
  <dcterms:modified xsi:type="dcterms:W3CDTF">2025-10-26T01:55:32Z</dcterms:modified>
</cp:coreProperties>
</file>